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143500" cx="9144000"/>
  <p:notesSz cx="6858000" cy="9144000"/>
  <p:embeddedFontLst>
    <p:embeddedFont>
      <p:font typeface="Work Sans Medium"/>
      <p:regular r:id="rId34"/>
      <p:bold r:id="rId35"/>
    </p:embeddedFont>
    <p:embeddedFont>
      <p:font typeface="Work Sans"/>
      <p:regular r:id="rId36"/>
      <p:bold r:id="rId37"/>
    </p:embeddedFont>
    <p:embeddedFont>
      <p:font typeface="Work Sans Light"/>
      <p:regular r:id="rId38"/>
      <p:bold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96262E6F-0F4E-4C33-90B3-28C82D74B8DB}">
  <a:tblStyle styleId="{96262E6F-0F4E-4C33-90B3-28C82D74B8D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WorkSansMedium-bold.fntdata"/><Relationship Id="rId12" Type="http://schemas.openxmlformats.org/officeDocument/2006/relationships/slide" Target="slides/slide7.xml"/><Relationship Id="rId34" Type="http://schemas.openxmlformats.org/officeDocument/2006/relationships/font" Target="fonts/WorkSansMedium-regular.fntdata"/><Relationship Id="rId15" Type="http://schemas.openxmlformats.org/officeDocument/2006/relationships/slide" Target="slides/slide10.xml"/><Relationship Id="rId37" Type="http://schemas.openxmlformats.org/officeDocument/2006/relationships/font" Target="fonts/WorkSans-bold.fntdata"/><Relationship Id="rId14" Type="http://schemas.openxmlformats.org/officeDocument/2006/relationships/slide" Target="slides/slide9.xml"/><Relationship Id="rId36" Type="http://schemas.openxmlformats.org/officeDocument/2006/relationships/font" Target="fonts/WorkSans-regular.fntdata"/><Relationship Id="rId17" Type="http://schemas.openxmlformats.org/officeDocument/2006/relationships/slide" Target="slides/slide12.xml"/><Relationship Id="rId39" Type="http://schemas.openxmlformats.org/officeDocument/2006/relationships/font" Target="fonts/WorkSansLight-bold.fntdata"/><Relationship Id="rId16" Type="http://schemas.openxmlformats.org/officeDocument/2006/relationships/slide" Target="slides/slide11.xml"/><Relationship Id="rId38" Type="http://schemas.openxmlformats.org/officeDocument/2006/relationships/font" Target="fonts/WorkSansLight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5f391192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5f391192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5f391192_0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5f391192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5f391192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5f391192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5f391192_0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5f391192_0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5ed75ccf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5ed75ccf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5ed75ccf_02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5ed75ccf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5ed75ccf_0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5ed75ccf_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5ed75ccf_04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5ed75ccf_0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5ed75ccf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5ed75ccf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5ed75ccf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5ed75ccf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5ed75ccf_0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5ed75ccf_0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5ed75ccf_0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5ed75ccf_0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5ed75ccf_010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5ed75ccf_0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5ed75ccf_01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35ed75ccf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5ed75ccf_01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5ed75ccf_0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5694cd56_06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35694cd56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g134fb1cf8c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2" name="Google Shape;632;g134fb1cf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f391192_0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f391192_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ed75ccf_0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ed75ccf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5f391192_0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5f391192_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5f391192_0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5f391192_0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048725" y="3058625"/>
            <a:ext cx="49140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reverse">
  <p:cSld name="BLANK_1">
    <p:bg>
      <p:bgPr>
        <a:solidFill>
          <a:srgbClr val="000000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012800" y="2497750"/>
            <a:ext cx="49500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012800" y="3678252"/>
            <a:ext cx="49500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804525" y="854775"/>
            <a:ext cx="5152200" cy="350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318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▪"/>
              <a:defRPr i="1" sz="3200"/>
            </a:lvl1pPr>
            <a:lvl2pPr indent="-4318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□"/>
              <a:defRPr i="1" sz="3200"/>
            </a:lvl2pPr>
            <a:lvl3pPr indent="-4318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□"/>
              <a:defRPr i="1" sz="3200"/>
            </a:lvl3pPr>
            <a:lvl4pPr indent="-4318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□"/>
              <a:defRPr i="1" sz="3200"/>
            </a:lvl4pPr>
            <a:lvl5pPr indent="-4318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i="1" sz="3200"/>
            </a:lvl5pPr>
            <a:lvl6pPr indent="-4318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i="1" sz="3200"/>
            </a:lvl6pPr>
            <a:lvl7pPr indent="-4318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 i="1" sz="3200"/>
            </a:lvl7pPr>
            <a:lvl8pPr indent="-4318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i="1" sz="3200"/>
            </a:lvl8pPr>
            <a:lvl9pPr indent="-431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i="1" sz="3200"/>
            </a:lvl9pPr>
          </a:lstStyle>
          <a:p/>
        </p:txBody>
      </p:sp>
      <p:sp>
        <p:nvSpPr>
          <p:cNvPr id="19" name="Google Shape;19;p4"/>
          <p:cNvSpPr/>
          <p:nvPr/>
        </p:nvSpPr>
        <p:spPr>
          <a:xfrm>
            <a:off x="617750" y="603375"/>
            <a:ext cx="948000" cy="94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809196" y="854775"/>
            <a:ext cx="565108" cy="445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rgbClr val="FFFFFF"/>
                </a:solidFill>
                <a:latin typeface="Arial"/>
              </a:rPr>
              <a:t>“</a:t>
            </a:r>
          </a:p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▪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□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□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□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6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869150" y="2312925"/>
            <a:ext cx="3594600" cy="21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p6"/>
          <p:cNvSpPr txBox="1"/>
          <p:nvPr>
            <p:ph idx="2" type="body"/>
          </p:nvPr>
        </p:nvSpPr>
        <p:spPr>
          <a:xfrm>
            <a:off x="4680228" y="2312925"/>
            <a:ext cx="3594600" cy="21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7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869150" y="2312925"/>
            <a:ext cx="2366400" cy="2040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▪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3356739" y="2312925"/>
            <a:ext cx="2366400" cy="2040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▪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8" name="Google Shape;38;p7"/>
          <p:cNvSpPr txBox="1"/>
          <p:nvPr>
            <p:ph idx="3" type="body"/>
          </p:nvPr>
        </p:nvSpPr>
        <p:spPr>
          <a:xfrm>
            <a:off x="5844329" y="2312925"/>
            <a:ext cx="2366400" cy="2040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▪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8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idx="1" type="body"/>
          </p:nvPr>
        </p:nvSpPr>
        <p:spPr>
          <a:xfrm>
            <a:off x="840425" y="3949100"/>
            <a:ext cx="74631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228600" lvl="0" marL="457200">
              <a:spcBef>
                <a:spcPts val="360"/>
              </a:spcBef>
              <a:spcAft>
                <a:spcPts val="0"/>
              </a:spcAft>
              <a:buSzPts val="1800"/>
              <a:buFont typeface="Work Sans"/>
              <a:buNone/>
              <a:defRPr b="1" sz="1800">
                <a:latin typeface="Work Sans"/>
                <a:ea typeface="Work Sans"/>
                <a:cs typeface="Work Sans"/>
                <a:sym typeface="Work Sans"/>
              </a:defRPr>
            </a:lvl1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fmla="val 4126" name="adj1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b="1" sz="4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▪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○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■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●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○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■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lvl="2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lvl="3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lvl="4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lvl="5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lvl="6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lvl="7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lvl="8" algn="r">
              <a:buNone/>
              <a:defRPr b="1" sz="1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google.com/sheets/about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slide" Target="slide26.xm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www.slidescarnival.com/copyright-and-legal-information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slidescarnival.com/" TargetMode="External"/><Relationship Id="rId4" Type="http://schemas.openxmlformats.org/officeDocument/2006/relationships/hyperlink" Target="http://unsplash.com/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github.com/weiweihuanghuang/Work-Sans/tree/master/fonts/desktop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twitter.com/googledocs/status/730087240156643328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ctrTitle"/>
          </p:nvPr>
        </p:nvSpPr>
        <p:spPr>
          <a:xfrm>
            <a:off x="1048725" y="3058625"/>
            <a:ext cx="49140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  <p:grpSp>
        <p:nvGrpSpPr>
          <p:cNvPr id="59" name="Google Shape;59;p12"/>
          <p:cNvGrpSpPr/>
          <p:nvPr/>
        </p:nvGrpSpPr>
        <p:grpSpPr>
          <a:xfrm>
            <a:off x="6867248" y="652997"/>
            <a:ext cx="1580904" cy="1684493"/>
            <a:chOff x="5970800" y="1619250"/>
            <a:chExt cx="428650" cy="456725"/>
          </a:xfrm>
        </p:grpSpPr>
        <p:sp>
          <p:nvSpPr>
            <p:cNvPr id="60" name="Google Shape;60;p12"/>
            <p:cNvSpPr/>
            <p:nvPr/>
          </p:nvSpPr>
          <p:spPr>
            <a:xfrm>
              <a:off x="5970800" y="1674200"/>
              <a:ext cx="377975" cy="377950"/>
            </a:xfrm>
            <a:custGeom>
              <a:rect b="b" l="l" r="r" t="t"/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2"/>
            <p:cNvSpPr/>
            <p:nvPr/>
          </p:nvSpPr>
          <p:spPr>
            <a:xfrm>
              <a:off x="6068500" y="1771875"/>
              <a:ext cx="182575" cy="182600"/>
            </a:xfrm>
            <a:custGeom>
              <a:rect b="b" l="l" r="r" t="t"/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2"/>
            <p:cNvSpPr/>
            <p:nvPr/>
          </p:nvSpPr>
          <p:spPr>
            <a:xfrm>
              <a:off x="5981175" y="2005125"/>
              <a:ext cx="75125" cy="70850"/>
            </a:xfrm>
            <a:custGeom>
              <a:rect b="b" l="l" r="r" t="t"/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2"/>
            <p:cNvSpPr/>
            <p:nvPr/>
          </p:nvSpPr>
          <p:spPr>
            <a:xfrm>
              <a:off x="6263875" y="2005125"/>
              <a:ext cx="74525" cy="70850"/>
            </a:xfrm>
            <a:custGeom>
              <a:rect b="b" l="l" r="r" t="t"/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2"/>
            <p:cNvSpPr/>
            <p:nvPr/>
          </p:nvSpPr>
          <p:spPr>
            <a:xfrm>
              <a:off x="6147875" y="1619250"/>
              <a:ext cx="251575" cy="255850"/>
            </a:xfrm>
            <a:custGeom>
              <a:rect b="b" l="l" r="r" t="t"/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0075" y="393446"/>
            <a:ext cx="4368876" cy="4368876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1"/>
          <p:cNvSpPr txBox="1"/>
          <p:nvPr>
            <p:ph type="title"/>
          </p:nvPr>
        </p:nvSpPr>
        <p:spPr>
          <a:xfrm>
            <a:off x="716750" y="1838200"/>
            <a:ext cx="3337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 picture is worth a thousand words</a:t>
            </a:r>
            <a:endParaRPr sz="3000"/>
          </a:p>
        </p:txBody>
      </p:sp>
      <p:sp>
        <p:nvSpPr>
          <p:cNvPr id="162" name="Google Shape;162;p21"/>
          <p:cNvSpPr txBox="1"/>
          <p:nvPr>
            <p:ph idx="1" type="body"/>
          </p:nvPr>
        </p:nvSpPr>
        <p:spPr>
          <a:xfrm>
            <a:off x="716750" y="3303525"/>
            <a:ext cx="3337200" cy="120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 complex idea can be conveyed with just a single still image, namely making it possible to absorb large amounts of data quickly.</a:t>
            </a:r>
            <a:endParaRPr sz="1400"/>
          </a:p>
        </p:txBody>
      </p:sp>
      <p:grpSp>
        <p:nvGrpSpPr>
          <p:cNvPr id="163" name="Google Shape;163;p21"/>
          <p:cNvGrpSpPr/>
          <p:nvPr/>
        </p:nvGrpSpPr>
        <p:grpSpPr>
          <a:xfrm>
            <a:off x="7604244" y="711688"/>
            <a:ext cx="815570" cy="678894"/>
            <a:chOff x="1244325" y="314425"/>
            <a:chExt cx="444525" cy="370050"/>
          </a:xfrm>
        </p:grpSpPr>
        <p:sp>
          <p:nvSpPr>
            <p:cNvPr id="164" name="Google Shape;164;p21"/>
            <p:cNvSpPr/>
            <p:nvPr/>
          </p:nvSpPr>
          <p:spPr>
            <a:xfrm>
              <a:off x="1388425" y="463425"/>
              <a:ext cx="143525" cy="143500"/>
            </a:xfrm>
            <a:custGeom>
              <a:rect b="b" l="l" r="r" t="t"/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65" name="Google Shape;165;p21"/>
            <p:cNvSpPr/>
            <p:nvPr/>
          </p:nvSpPr>
          <p:spPr>
            <a:xfrm>
              <a:off x="1244325" y="314425"/>
              <a:ext cx="444525" cy="370050"/>
            </a:xfrm>
            <a:custGeom>
              <a:rect b="b" l="l" r="r" t="t"/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166" name="Google Shape;166;p21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2"/>
          <p:cNvSpPr txBox="1"/>
          <p:nvPr>
            <p:ph idx="4294967295" type="title"/>
          </p:nvPr>
        </p:nvSpPr>
        <p:spPr>
          <a:xfrm>
            <a:off x="400600" y="400600"/>
            <a:ext cx="8355600" cy="436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000">
                <a:solidFill>
                  <a:srgbClr val="FFFFFF"/>
                </a:solidFill>
              </a:rPr>
              <a:t>Want big impact?</a:t>
            </a:r>
            <a:endParaRPr b="0" sz="20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Use big image.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172" name="Google Shape;172;p22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3"/>
          <p:cNvSpPr txBox="1"/>
          <p:nvPr>
            <p:ph type="title"/>
          </p:nvPr>
        </p:nvSpPr>
        <p:spPr>
          <a:xfrm>
            <a:off x="869150" y="3051725"/>
            <a:ext cx="32229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178" name="Google Shape;178;p23"/>
          <p:cNvSpPr/>
          <p:nvPr/>
        </p:nvSpPr>
        <p:spPr>
          <a:xfrm>
            <a:off x="5274025" y="764822"/>
            <a:ext cx="2133000" cy="2133000"/>
          </a:xfrm>
          <a:prstGeom prst="ellipse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Work Sans Light"/>
                <a:ea typeface="Work Sans Light"/>
                <a:cs typeface="Work Sans Light"/>
                <a:sym typeface="Work Sans Light"/>
              </a:rPr>
              <a:t>Gray</a:t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79" name="Google Shape;179;p23"/>
          <p:cNvSpPr/>
          <p:nvPr/>
        </p:nvSpPr>
        <p:spPr>
          <a:xfrm>
            <a:off x="4371150" y="2278922"/>
            <a:ext cx="2133000" cy="2133000"/>
          </a:xfrm>
          <a:prstGeom prst="ellipse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Work Sans Light"/>
                <a:ea typeface="Work Sans Light"/>
                <a:cs typeface="Work Sans Light"/>
                <a:sym typeface="Work Sans Light"/>
              </a:rPr>
              <a:t>White</a:t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80" name="Google Shape;180;p23"/>
          <p:cNvSpPr/>
          <p:nvPr/>
        </p:nvSpPr>
        <p:spPr>
          <a:xfrm>
            <a:off x="6176900" y="2278922"/>
            <a:ext cx="2133000" cy="2133000"/>
          </a:xfrm>
          <a:prstGeom prst="ellipse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Work Sans Light"/>
                <a:ea typeface="Work Sans Light"/>
                <a:cs typeface="Work Sans Light"/>
                <a:sym typeface="Work Sans Light"/>
              </a:rPr>
              <a:t>Black</a:t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81" name="Google Shape;181;p23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187" name="Google Shape;187;p24"/>
          <p:cNvGraphicFramePr/>
          <p:nvPr/>
        </p:nvGraphicFramePr>
        <p:xfrm>
          <a:off x="952500" y="24026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{96262E6F-0F4E-4C33-90B3-28C82D74B8DB}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4804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A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B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C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480450">
                <a:tc>
                  <a:txBody>
                    <a:bodyPr>
                      <a:noAutofit/>
                    </a:bodyPr>
                    <a:lstStyle/>
                    <a:p>
                      <a:pPr indent="0" lvl="0" mar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Yellow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20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7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/>
                </a:tc>
              </a:tr>
              <a:tr h="480450">
                <a:tc>
                  <a:txBody>
                    <a:bodyPr>
                      <a:noAutofit/>
                    </a:bodyPr>
                    <a:lstStyle/>
                    <a:p>
                      <a:pPr indent="0" lvl="0" mar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Blue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30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15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/>
                </a:tc>
              </a:tr>
              <a:tr h="4804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Orange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T="68575" marB="68575" marR="91425" marL="91425" anchor="ctr"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5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24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16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68575" marB="68575" marR="91425" marL="91425" anchor="ctr"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88" name="Google Shape;188;p24"/>
          <p:cNvGrpSpPr/>
          <p:nvPr/>
        </p:nvGrpSpPr>
        <p:grpSpPr>
          <a:xfrm>
            <a:off x="7511274" y="711512"/>
            <a:ext cx="908156" cy="948145"/>
            <a:chOff x="3294650" y="3652450"/>
            <a:chExt cx="388350" cy="405450"/>
          </a:xfrm>
        </p:grpSpPr>
        <p:sp>
          <p:nvSpPr>
            <p:cNvPr id="189" name="Google Shape;189;p24"/>
            <p:cNvSpPr/>
            <p:nvPr/>
          </p:nvSpPr>
          <p:spPr>
            <a:xfrm>
              <a:off x="3294650" y="3681775"/>
              <a:ext cx="376150" cy="376125"/>
            </a:xfrm>
            <a:custGeom>
              <a:rect b="b" l="l" r="r" t="t"/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24"/>
            <p:cNvSpPr/>
            <p:nvPr/>
          </p:nvSpPr>
          <p:spPr>
            <a:xfrm>
              <a:off x="3494925" y="3760525"/>
              <a:ext cx="188075" cy="97100"/>
            </a:xfrm>
            <a:custGeom>
              <a:rect b="b" l="l" r="r" t="t"/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24"/>
            <p:cNvSpPr/>
            <p:nvPr/>
          </p:nvSpPr>
          <p:spPr>
            <a:xfrm>
              <a:off x="3494925" y="3652450"/>
              <a:ext cx="161200" cy="188100"/>
            </a:xfrm>
            <a:custGeom>
              <a:rect b="b" l="l" r="r" t="t"/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2" name="Google Shape;192;p24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/>
          <p:cNvSpPr/>
          <p:nvPr/>
        </p:nvSpPr>
        <p:spPr>
          <a:xfrm>
            <a:off x="794376" y="844901"/>
            <a:ext cx="7678103" cy="3657679"/>
          </a:xfrm>
          <a:custGeom>
            <a:rect b="b" l="l" r="r" t="t"/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5"/>
          <p:cNvSpPr txBox="1"/>
          <p:nvPr>
            <p:ph idx="4294967295" type="title"/>
          </p:nvPr>
        </p:nvSpPr>
        <p:spPr>
          <a:xfrm>
            <a:off x="564350" y="304525"/>
            <a:ext cx="5092200" cy="68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Maps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199" name="Google Shape;199;p25"/>
          <p:cNvSpPr/>
          <p:nvPr/>
        </p:nvSpPr>
        <p:spPr>
          <a:xfrm>
            <a:off x="2348500" y="1420250"/>
            <a:ext cx="756300" cy="202500"/>
          </a:xfrm>
          <a:prstGeom prst="wedgeRectCallout">
            <a:avLst>
              <a:gd fmla="val -21899" name="adj1"/>
              <a:gd fmla="val 122444" name="adj2"/>
            </a:avLst>
          </a:prstGeom>
          <a:solidFill>
            <a:srgbClr val="000000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our office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grpSp>
        <p:nvGrpSpPr>
          <p:cNvPr id="200" name="Google Shape;200;p25"/>
          <p:cNvGrpSpPr/>
          <p:nvPr/>
        </p:nvGrpSpPr>
        <p:grpSpPr>
          <a:xfrm>
            <a:off x="1366350" y="2024500"/>
            <a:ext cx="202500" cy="202500"/>
            <a:chOff x="4027525" y="2367875"/>
            <a:chExt cx="202500" cy="202500"/>
          </a:xfrm>
        </p:grpSpPr>
        <p:sp>
          <p:nvSpPr>
            <p:cNvPr id="201" name="Google Shape;201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3" name="Google Shape;203;p25"/>
          <p:cNvGrpSpPr/>
          <p:nvPr/>
        </p:nvGrpSpPr>
        <p:grpSpPr>
          <a:xfrm>
            <a:off x="3042475" y="3292875"/>
            <a:ext cx="202500" cy="202500"/>
            <a:chOff x="4027525" y="2367875"/>
            <a:chExt cx="202500" cy="202500"/>
          </a:xfrm>
        </p:grpSpPr>
        <p:sp>
          <p:nvSpPr>
            <p:cNvPr id="204" name="Google Shape;204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6" name="Google Shape;206;p25"/>
          <p:cNvGrpSpPr/>
          <p:nvPr/>
        </p:nvGrpSpPr>
        <p:grpSpPr>
          <a:xfrm>
            <a:off x="3981800" y="1822000"/>
            <a:ext cx="202500" cy="202500"/>
            <a:chOff x="4027525" y="2367875"/>
            <a:chExt cx="202500" cy="202500"/>
          </a:xfrm>
        </p:grpSpPr>
        <p:sp>
          <p:nvSpPr>
            <p:cNvPr id="207" name="Google Shape;207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9" name="Google Shape;209;p25"/>
          <p:cNvGrpSpPr/>
          <p:nvPr/>
        </p:nvGrpSpPr>
        <p:grpSpPr>
          <a:xfrm>
            <a:off x="4627800" y="3812300"/>
            <a:ext cx="202500" cy="202500"/>
            <a:chOff x="4027525" y="2367875"/>
            <a:chExt cx="202500" cy="202500"/>
          </a:xfrm>
        </p:grpSpPr>
        <p:sp>
          <p:nvSpPr>
            <p:cNvPr id="210" name="Google Shape;210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2" name="Google Shape;212;p25"/>
          <p:cNvGrpSpPr/>
          <p:nvPr/>
        </p:nvGrpSpPr>
        <p:grpSpPr>
          <a:xfrm>
            <a:off x="6611525" y="2297875"/>
            <a:ext cx="202500" cy="202500"/>
            <a:chOff x="4027525" y="2367875"/>
            <a:chExt cx="202500" cy="202500"/>
          </a:xfrm>
        </p:grpSpPr>
        <p:sp>
          <p:nvSpPr>
            <p:cNvPr id="213" name="Google Shape;213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5" name="Google Shape;215;p25"/>
          <p:cNvGrpSpPr/>
          <p:nvPr/>
        </p:nvGrpSpPr>
        <p:grpSpPr>
          <a:xfrm>
            <a:off x="7186000" y="3888500"/>
            <a:ext cx="202500" cy="202500"/>
            <a:chOff x="4027525" y="2367875"/>
            <a:chExt cx="202500" cy="202500"/>
          </a:xfrm>
        </p:grpSpPr>
        <p:sp>
          <p:nvSpPr>
            <p:cNvPr id="216" name="Google Shape;216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8" name="Google Shape;218;p25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"/>
          <p:cNvSpPr txBox="1"/>
          <p:nvPr>
            <p:ph idx="4294967295" type="ctrTitle"/>
          </p:nvPr>
        </p:nvSpPr>
        <p:spPr>
          <a:xfrm>
            <a:off x="1130275" y="2269150"/>
            <a:ext cx="6883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89,526,124</a:t>
            </a:r>
            <a:endParaRPr sz="9600"/>
          </a:p>
        </p:txBody>
      </p:sp>
      <p:sp>
        <p:nvSpPr>
          <p:cNvPr id="224" name="Google Shape;224;p26"/>
          <p:cNvSpPr txBox="1"/>
          <p:nvPr>
            <p:ph idx="4294967295" type="subTitle"/>
          </p:nvPr>
        </p:nvSpPr>
        <p:spPr>
          <a:xfrm>
            <a:off x="1130275" y="3221055"/>
            <a:ext cx="6883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grpSp>
        <p:nvGrpSpPr>
          <p:cNvPr id="225" name="Google Shape;225;p26"/>
          <p:cNvGrpSpPr/>
          <p:nvPr/>
        </p:nvGrpSpPr>
        <p:grpSpPr>
          <a:xfrm>
            <a:off x="4082613" y="1177367"/>
            <a:ext cx="978769" cy="717598"/>
            <a:chOff x="3936375" y="3703750"/>
            <a:chExt cx="453050" cy="332175"/>
          </a:xfrm>
        </p:grpSpPr>
        <p:sp>
          <p:nvSpPr>
            <p:cNvPr id="226" name="Google Shape;226;p26"/>
            <p:cNvSpPr/>
            <p:nvPr/>
          </p:nvSpPr>
          <p:spPr>
            <a:xfrm>
              <a:off x="3936375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26"/>
            <p:cNvSpPr/>
            <p:nvPr/>
          </p:nvSpPr>
          <p:spPr>
            <a:xfrm>
              <a:off x="3988875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26"/>
            <p:cNvSpPr/>
            <p:nvPr/>
          </p:nvSpPr>
          <p:spPr>
            <a:xfrm>
              <a:off x="4259350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26"/>
            <p:cNvSpPr/>
            <p:nvPr/>
          </p:nvSpPr>
          <p:spPr>
            <a:xfrm>
              <a:off x="4078625" y="3717800"/>
              <a:ext cx="77575" cy="279650"/>
            </a:xfrm>
            <a:custGeom>
              <a:rect b="b" l="l" r="r" t="t"/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26"/>
            <p:cNvSpPr/>
            <p:nvPr/>
          </p:nvSpPr>
          <p:spPr>
            <a:xfrm>
              <a:off x="4168375" y="3788625"/>
              <a:ext cx="78175" cy="208825"/>
            </a:xfrm>
            <a:custGeom>
              <a:rect b="b" l="l" r="r" t="t"/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1" name="Google Shape;231;p26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7"/>
          <p:cNvSpPr txBox="1"/>
          <p:nvPr>
            <p:ph idx="4294967295" type="ctrTitle"/>
          </p:nvPr>
        </p:nvSpPr>
        <p:spPr>
          <a:xfrm>
            <a:off x="1832550" y="648000"/>
            <a:ext cx="60342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89,526,124$</a:t>
            </a:r>
            <a:endParaRPr sz="4800"/>
          </a:p>
        </p:txBody>
      </p:sp>
      <p:sp>
        <p:nvSpPr>
          <p:cNvPr id="237" name="Google Shape;237;p27"/>
          <p:cNvSpPr txBox="1"/>
          <p:nvPr>
            <p:ph idx="4294967295" type="subTitle"/>
          </p:nvPr>
        </p:nvSpPr>
        <p:spPr>
          <a:xfrm>
            <a:off x="1832550" y="1258908"/>
            <a:ext cx="60342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That’s a lot of money</a:t>
            </a:r>
            <a:endParaRPr sz="1800"/>
          </a:p>
        </p:txBody>
      </p:sp>
      <p:sp>
        <p:nvSpPr>
          <p:cNvPr id="238" name="Google Shape;238;p27"/>
          <p:cNvSpPr txBox="1"/>
          <p:nvPr>
            <p:ph idx="4294967295" type="ctrTitle"/>
          </p:nvPr>
        </p:nvSpPr>
        <p:spPr>
          <a:xfrm>
            <a:off x="1832550" y="3276893"/>
            <a:ext cx="60342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100%</a:t>
            </a:r>
            <a:endParaRPr sz="4800"/>
          </a:p>
        </p:txBody>
      </p:sp>
      <p:sp>
        <p:nvSpPr>
          <p:cNvPr id="239" name="Google Shape;239;p27"/>
          <p:cNvSpPr txBox="1"/>
          <p:nvPr>
            <p:ph idx="4294967295" type="subTitle"/>
          </p:nvPr>
        </p:nvSpPr>
        <p:spPr>
          <a:xfrm>
            <a:off x="1832550" y="3887800"/>
            <a:ext cx="60342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Total success!</a:t>
            </a:r>
            <a:endParaRPr sz="1800"/>
          </a:p>
        </p:txBody>
      </p:sp>
      <p:sp>
        <p:nvSpPr>
          <p:cNvPr id="240" name="Google Shape;240;p27"/>
          <p:cNvSpPr txBox="1"/>
          <p:nvPr>
            <p:ph idx="4294967295" type="ctrTitle"/>
          </p:nvPr>
        </p:nvSpPr>
        <p:spPr>
          <a:xfrm>
            <a:off x="1832550" y="1962447"/>
            <a:ext cx="60342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185,244 users</a:t>
            </a:r>
            <a:endParaRPr sz="4800"/>
          </a:p>
        </p:txBody>
      </p:sp>
      <p:sp>
        <p:nvSpPr>
          <p:cNvPr id="241" name="Google Shape;241;p27"/>
          <p:cNvSpPr txBox="1"/>
          <p:nvPr>
            <p:ph idx="4294967295" type="subTitle"/>
          </p:nvPr>
        </p:nvSpPr>
        <p:spPr>
          <a:xfrm>
            <a:off x="1832550" y="2573354"/>
            <a:ext cx="60342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And a lot of users</a:t>
            </a:r>
            <a:endParaRPr sz="1800"/>
          </a:p>
        </p:txBody>
      </p:sp>
      <p:sp>
        <p:nvSpPr>
          <p:cNvPr id="242" name="Google Shape;242;p27"/>
          <p:cNvSpPr/>
          <p:nvPr/>
        </p:nvSpPr>
        <p:spPr>
          <a:xfrm>
            <a:off x="905846" y="2209978"/>
            <a:ext cx="700511" cy="738498"/>
          </a:xfrm>
          <a:custGeom>
            <a:rect b="b" l="l" r="r" t="t"/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3" name="Google Shape;243;p27"/>
          <p:cNvGrpSpPr/>
          <p:nvPr/>
        </p:nvGrpSpPr>
        <p:grpSpPr>
          <a:xfrm>
            <a:off x="871463" y="3561587"/>
            <a:ext cx="769875" cy="711651"/>
            <a:chOff x="5975075" y="2327500"/>
            <a:chExt cx="420100" cy="388350"/>
          </a:xfrm>
        </p:grpSpPr>
        <p:sp>
          <p:nvSpPr>
            <p:cNvPr id="244" name="Google Shape;244;p27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27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6" name="Google Shape;246;p27"/>
          <p:cNvSpPr/>
          <p:nvPr/>
        </p:nvSpPr>
        <p:spPr>
          <a:xfrm>
            <a:off x="832017" y="929980"/>
            <a:ext cx="848173" cy="666893"/>
          </a:xfrm>
          <a:custGeom>
            <a:rect b="b" l="l" r="r" t="t"/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7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8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sp>
        <p:nvSpPr>
          <p:cNvPr id="253" name="Google Shape;253;p28"/>
          <p:cNvSpPr/>
          <p:nvPr/>
        </p:nvSpPr>
        <p:spPr>
          <a:xfrm>
            <a:off x="1005025" y="2518850"/>
            <a:ext cx="2555400" cy="1325100"/>
          </a:xfrm>
          <a:prstGeom prst="homePlate">
            <a:avLst>
              <a:gd fmla="val 30129" name="adj"/>
            </a:avLst>
          </a:prstGeom>
          <a:solidFill>
            <a:srgbClr val="000000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first</a:t>
            </a:r>
            <a:endParaRPr b="1" sz="18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4" name="Google Shape;254;p28"/>
          <p:cNvSpPr/>
          <p:nvPr/>
        </p:nvSpPr>
        <p:spPr>
          <a:xfrm>
            <a:off x="3221095" y="2518850"/>
            <a:ext cx="2604600" cy="1325100"/>
          </a:xfrm>
          <a:prstGeom prst="chevron">
            <a:avLst>
              <a:gd fmla="val 29853" name="adj"/>
            </a:avLst>
          </a:prstGeom>
          <a:solidFill>
            <a:srgbClr val="000000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second</a:t>
            </a:r>
            <a:endParaRPr b="1" sz="18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5" name="Google Shape;255;p28"/>
          <p:cNvSpPr/>
          <p:nvPr/>
        </p:nvSpPr>
        <p:spPr>
          <a:xfrm>
            <a:off x="5486307" y="2518850"/>
            <a:ext cx="2604600" cy="1325100"/>
          </a:xfrm>
          <a:prstGeom prst="chevron">
            <a:avLst>
              <a:gd fmla="val 29853" name="adj"/>
            </a:avLst>
          </a:prstGeom>
          <a:solidFill>
            <a:srgbClr val="000000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last</a:t>
            </a:r>
            <a:endParaRPr b="1" sz="18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256" name="Google Shape;256;p28"/>
          <p:cNvGrpSpPr/>
          <p:nvPr/>
        </p:nvGrpSpPr>
        <p:grpSpPr>
          <a:xfrm>
            <a:off x="7232180" y="711728"/>
            <a:ext cx="1187144" cy="878332"/>
            <a:chOff x="5255200" y="3006475"/>
            <a:chExt cx="511700" cy="378575"/>
          </a:xfrm>
        </p:grpSpPr>
        <p:sp>
          <p:nvSpPr>
            <p:cNvPr id="257" name="Google Shape;257;p28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28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9" name="Google Shape;259;p28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9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265" name="Google Shape;265;p29"/>
          <p:cNvSpPr txBox="1"/>
          <p:nvPr>
            <p:ph idx="1" type="body"/>
          </p:nvPr>
        </p:nvSpPr>
        <p:spPr>
          <a:xfrm>
            <a:off x="869150" y="2084325"/>
            <a:ext cx="2366400" cy="14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>
                <a:latin typeface="Work Sans"/>
                <a:ea typeface="Work Sans"/>
                <a:cs typeface="Work Sans"/>
                <a:sym typeface="Work Sans"/>
              </a:rPr>
              <a:t>Yellow</a:t>
            </a:r>
            <a:endParaRPr b="1" sz="11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266" name="Google Shape;266;p29"/>
          <p:cNvSpPr txBox="1"/>
          <p:nvPr>
            <p:ph idx="2" type="body"/>
          </p:nvPr>
        </p:nvSpPr>
        <p:spPr>
          <a:xfrm>
            <a:off x="3356738" y="2084325"/>
            <a:ext cx="2366400" cy="14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>
                <a:latin typeface="Work Sans"/>
                <a:ea typeface="Work Sans"/>
                <a:cs typeface="Work Sans"/>
                <a:sym typeface="Work Sans"/>
              </a:rPr>
              <a:t>Blue</a:t>
            </a:r>
            <a:endParaRPr b="1" sz="11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267" name="Google Shape;267;p29"/>
          <p:cNvSpPr txBox="1"/>
          <p:nvPr>
            <p:ph idx="3" type="body"/>
          </p:nvPr>
        </p:nvSpPr>
        <p:spPr>
          <a:xfrm>
            <a:off x="5844326" y="2084325"/>
            <a:ext cx="2366400" cy="14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>
                <a:latin typeface="Work Sans"/>
                <a:ea typeface="Work Sans"/>
                <a:cs typeface="Work Sans"/>
                <a:sym typeface="Work Sans"/>
              </a:rPr>
              <a:t>Red</a:t>
            </a:r>
            <a:endParaRPr b="1" sz="11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268" name="Google Shape;268;p29"/>
          <p:cNvSpPr txBox="1"/>
          <p:nvPr>
            <p:ph idx="1" type="body"/>
          </p:nvPr>
        </p:nvSpPr>
        <p:spPr>
          <a:xfrm>
            <a:off x="869150" y="3303525"/>
            <a:ext cx="2366400" cy="14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>
                <a:latin typeface="Work Sans"/>
                <a:ea typeface="Work Sans"/>
                <a:cs typeface="Work Sans"/>
                <a:sym typeface="Work Sans"/>
              </a:rPr>
              <a:t>Yellow</a:t>
            </a:r>
            <a:endParaRPr b="1" sz="11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269" name="Google Shape;269;p29"/>
          <p:cNvSpPr txBox="1"/>
          <p:nvPr>
            <p:ph idx="2" type="body"/>
          </p:nvPr>
        </p:nvSpPr>
        <p:spPr>
          <a:xfrm>
            <a:off x="3356738" y="3303525"/>
            <a:ext cx="2366400" cy="14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>
                <a:latin typeface="Work Sans"/>
                <a:ea typeface="Work Sans"/>
                <a:cs typeface="Work Sans"/>
                <a:sym typeface="Work Sans"/>
              </a:rPr>
              <a:t>Blue</a:t>
            </a:r>
            <a:endParaRPr b="1" sz="11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270" name="Google Shape;270;p29"/>
          <p:cNvSpPr txBox="1"/>
          <p:nvPr>
            <p:ph idx="3" type="body"/>
          </p:nvPr>
        </p:nvSpPr>
        <p:spPr>
          <a:xfrm>
            <a:off x="5844326" y="3303525"/>
            <a:ext cx="2366400" cy="14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>
                <a:latin typeface="Work Sans"/>
                <a:ea typeface="Work Sans"/>
                <a:cs typeface="Work Sans"/>
                <a:sym typeface="Work Sans"/>
              </a:rPr>
              <a:t>Red</a:t>
            </a:r>
            <a:endParaRPr b="1" sz="11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grpSp>
        <p:nvGrpSpPr>
          <p:cNvPr id="271" name="Google Shape;271;p29"/>
          <p:cNvGrpSpPr/>
          <p:nvPr/>
        </p:nvGrpSpPr>
        <p:grpSpPr>
          <a:xfrm>
            <a:off x="7261098" y="711638"/>
            <a:ext cx="1158551" cy="732293"/>
            <a:chOff x="3241525" y="3039450"/>
            <a:chExt cx="494600" cy="312625"/>
          </a:xfrm>
        </p:grpSpPr>
        <p:sp>
          <p:nvSpPr>
            <p:cNvPr id="272" name="Google Shape;272;p29"/>
            <p:cNvSpPr/>
            <p:nvPr/>
          </p:nvSpPr>
          <p:spPr>
            <a:xfrm>
              <a:off x="3241525" y="3039450"/>
              <a:ext cx="494600" cy="312625"/>
            </a:xfrm>
            <a:custGeom>
              <a:rect b="b" l="l" r="r" t="t"/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29"/>
            <p:cNvSpPr/>
            <p:nvPr/>
          </p:nvSpPr>
          <p:spPr>
            <a:xfrm>
              <a:off x="3384400" y="3091350"/>
              <a:ext cx="208850" cy="208825"/>
            </a:xfrm>
            <a:custGeom>
              <a:rect b="b" l="l" r="r" t="t"/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4" name="Google Shape;274;p29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0"/>
          <p:cNvSpPr txBox="1"/>
          <p:nvPr>
            <p:ph idx="1" type="body"/>
          </p:nvPr>
        </p:nvSpPr>
        <p:spPr>
          <a:xfrm>
            <a:off x="840425" y="3949100"/>
            <a:ext cx="74631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You can insert graphs from </a:t>
            </a:r>
            <a:r>
              <a:rPr lang="en" u="sng">
                <a:solidFill>
                  <a:srgbClr val="000000"/>
                </a:solidFill>
                <a:hlinkClick r:id="rId3"/>
              </a:rPr>
              <a:t>Google Sheets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280" name="Google Shape;280;p30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7486" y="748861"/>
            <a:ext cx="5932900" cy="3152651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0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use</a:t>
            </a:r>
            <a:endParaRPr/>
          </a:p>
        </p:txBody>
      </p:sp>
      <p:sp>
        <p:nvSpPr>
          <p:cNvPr id="70" name="Google Shape;70;p13"/>
          <p:cNvSpPr txBox="1"/>
          <p:nvPr>
            <p:ph idx="2" type="body"/>
          </p:nvPr>
        </p:nvSpPr>
        <p:spPr>
          <a:xfrm>
            <a:off x="4680227" y="2094275"/>
            <a:ext cx="3594600" cy="15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EDIT IN POWERPOINT®</a:t>
            </a:r>
            <a:endParaRPr sz="1000">
              <a:solidFill>
                <a:srgbClr val="000000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</a:rPr>
              <a:t>Click on the button under the presentation preview that says </a:t>
            </a: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"Download as PowerPoint template"</a:t>
            </a:r>
            <a:r>
              <a:rPr lang="en" sz="1000">
                <a:solidFill>
                  <a:srgbClr val="000000"/>
                </a:solidFill>
              </a:rPr>
              <a:t>. You will get a .pptx file that you can edit in PowerPoint. </a:t>
            </a:r>
            <a:endParaRPr sz="1000">
              <a:solidFill>
                <a:srgbClr val="000000"/>
              </a:solidFill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</a:rPr>
              <a:t>Remember to download and install the fonts used in this presentation (you’ll find the links to the font files needed in the </a:t>
            </a:r>
            <a:r>
              <a:rPr lang="en" sz="1000" u="sng">
                <a:solidFill>
                  <a:srgbClr val="000000"/>
                </a:solidFill>
                <a:hlinkClick action="ppaction://hlinksldjump" r:id="rId3"/>
              </a:rPr>
              <a:t>Presentation design slide</a:t>
            </a:r>
            <a:r>
              <a:rPr lang="en" sz="1000">
                <a:solidFill>
                  <a:srgbClr val="000000"/>
                </a:solidFill>
              </a:rPr>
              <a:t>)</a:t>
            </a:r>
            <a:endParaRPr sz="1000">
              <a:solidFill>
                <a:srgbClr val="000000"/>
              </a:solidFill>
            </a:endParaRPr>
          </a:p>
          <a:p>
            <a:pPr indent="0" lvl="0" mar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71" name="Google Shape;71;p13"/>
          <p:cNvSpPr txBox="1"/>
          <p:nvPr>
            <p:ph idx="2" type="body"/>
          </p:nvPr>
        </p:nvSpPr>
        <p:spPr>
          <a:xfrm>
            <a:off x="869150" y="3829725"/>
            <a:ext cx="7405800" cy="8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rgbClr val="666666"/>
                </a:solidFill>
              </a:rPr>
              <a:t>More info on how to use this template at </a:t>
            </a:r>
            <a:r>
              <a:rPr b="1" i="1" lang="en" sz="800" u="sng">
                <a:solidFill>
                  <a:srgbClr val="666666"/>
                </a:solidFill>
                <a:hlinkClick r:id="rId4"/>
              </a:rPr>
              <a:t>www.slidescarnival.com/help-use-presentation-template</a:t>
            </a:r>
            <a:endParaRPr b="1" i="1" sz="800">
              <a:solidFill>
                <a:srgbClr val="666666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800">
                <a:solidFill>
                  <a:srgbClr val="666666"/>
                </a:solidFill>
              </a:rPr>
              <a:t>This template is free to use under </a:t>
            </a:r>
            <a:r>
              <a:rPr i="1" lang="en" sz="800" u="sng">
                <a:solidFill>
                  <a:srgbClr val="666666"/>
                </a:solidFill>
                <a:hlinkClick r:id="rId5"/>
              </a:rPr>
              <a:t>Creative Commons Attribution license</a:t>
            </a:r>
            <a:r>
              <a:rPr i="1" lang="en" sz="800">
                <a:solidFill>
                  <a:srgbClr val="666666"/>
                </a:solidFill>
              </a:rPr>
              <a:t>. You can keep the Credits slide or mention SlidesCarnival and other resources used in a slide footer.</a:t>
            </a:r>
            <a:endParaRPr i="1" sz="800">
              <a:solidFill>
                <a:srgbClr val="666666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rgbClr val="666666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 sz="800">
              <a:solidFill>
                <a:srgbClr val="666666"/>
              </a:solidFill>
            </a:endParaRPr>
          </a:p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869150" y="2094275"/>
            <a:ext cx="3594600" cy="15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EDIT IN GOOGLE SLIDES</a:t>
            </a:r>
            <a:endParaRPr sz="1000">
              <a:solidFill>
                <a:srgbClr val="000000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Click on the button under the presentation preview that says </a:t>
            </a: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"Use as Google Slides Theme"</a:t>
            </a:r>
            <a:r>
              <a:rPr lang="en" sz="1000">
                <a:solidFill>
                  <a:srgbClr val="000000"/>
                </a:solidFill>
              </a:rPr>
              <a:t>.</a:t>
            </a:r>
            <a:endParaRPr sz="1000">
              <a:solidFill>
                <a:srgbClr val="000000"/>
              </a:solidFill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You will get a copy of this document on your Google Drive and will be able to edit, add or delete slides.</a:t>
            </a:r>
            <a:endParaRPr sz="1000">
              <a:solidFill>
                <a:srgbClr val="000000"/>
              </a:solidFill>
            </a:endParaRPr>
          </a:p>
          <a:p>
            <a:pPr indent="0" lvl="0" mar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You have to be signed into your Google account.</a:t>
            </a:r>
            <a:b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</a:br>
            <a:endParaRPr sz="1000">
              <a:solidFill>
                <a:srgbClr val="000000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7245744" y="711703"/>
            <a:ext cx="1097515" cy="913074"/>
            <a:chOff x="1926350" y="995225"/>
            <a:chExt cx="428650" cy="356600"/>
          </a:xfrm>
        </p:grpSpPr>
        <p:sp>
          <p:nvSpPr>
            <p:cNvPr id="74" name="Google Shape;74;p13"/>
            <p:cNvSpPr/>
            <p:nvPr/>
          </p:nvSpPr>
          <p:spPr>
            <a:xfrm>
              <a:off x="1926350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2146775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1926350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2146775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8" name="Google Shape;78;p13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1"/>
          <p:cNvSpPr/>
          <p:nvPr/>
        </p:nvSpPr>
        <p:spPr>
          <a:xfrm>
            <a:off x="5480699" y="701050"/>
            <a:ext cx="1864549" cy="3741381"/>
          </a:xfrm>
          <a:custGeom>
            <a:rect b="b" l="l" r="r" t="t"/>
            <a:pathLst>
              <a:path extrusionOk="0" h="61841" w="30819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1"/>
          <p:cNvSpPr txBox="1"/>
          <p:nvPr>
            <p:ph idx="4294967295" type="body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Android project</a:t>
            </a:r>
            <a:endParaRPr b="1" sz="36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88" name="Google Shape;288;p31"/>
          <p:cNvSpPr/>
          <p:nvPr/>
        </p:nvSpPr>
        <p:spPr>
          <a:xfrm>
            <a:off x="5564546" y="1014817"/>
            <a:ext cx="1696800" cy="301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289" name="Google Shape;289;p31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2"/>
          <p:cNvSpPr/>
          <p:nvPr/>
        </p:nvSpPr>
        <p:spPr>
          <a:xfrm>
            <a:off x="5608500" y="779750"/>
            <a:ext cx="1714634" cy="3608459"/>
          </a:xfrm>
          <a:custGeom>
            <a:rect b="b" l="l" r="r" t="t"/>
            <a:pathLst>
              <a:path extrusionOk="0" h="54713" w="25999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32"/>
          <p:cNvSpPr/>
          <p:nvPr/>
        </p:nvSpPr>
        <p:spPr>
          <a:xfrm>
            <a:off x="5729700" y="1300344"/>
            <a:ext cx="1462500" cy="25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296" name="Google Shape;296;p32"/>
          <p:cNvSpPr txBox="1"/>
          <p:nvPr>
            <p:ph idx="4294967295" type="body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iPhone</a:t>
            </a: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 project</a:t>
            </a:r>
            <a:endParaRPr b="1" sz="36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97" name="Google Shape;297;p32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3"/>
          <p:cNvSpPr/>
          <p:nvPr/>
        </p:nvSpPr>
        <p:spPr>
          <a:xfrm>
            <a:off x="4948225" y="654875"/>
            <a:ext cx="2710802" cy="3833759"/>
          </a:xfrm>
          <a:custGeom>
            <a:rect b="b" l="l" r="r" t="t"/>
            <a:pathLst>
              <a:path extrusionOk="0" h="86210" w="60958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33"/>
          <p:cNvSpPr/>
          <p:nvPr/>
        </p:nvSpPr>
        <p:spPr>
          <a:xfrm>
            <a:off x="5135286" y="1007639"/>
            <a:ext cx="2347200" cy="31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304" name="Google Shape;304;p33"/>
          <p:cNvSpPr txBox="1"/>
          <p:nvPr>
            <p:ph idx="4294967295" type="body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Tablet </a:t>
            </a: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project</a:t>
            </a:r>
            <a:endParaRPr b="1" sz="36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05" name="Google Shape;305;p33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4"/>
          <p:cNvSpPr/>
          <p:nvPr/>
        </p:nvSpPr>
        <p:spPr>
          <a:xfrm>
            <a:off x="4430375" y="1078307"/>
            <a:ext cx="3855147" cy="3001276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34"/>
          <p:cNvSpPr/>
          <p:nvPr/>
        </p:nvSpPr>
        <p:spPr>
          <a:xfrm>
            <a:off x="4591700" y="1237688"/>
            <a:ext cx="35325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312" name="Google Shape;312;p34"/>
          <p:cNvSpPr txBox="1"/>
          <p:nvPr>
            <p:ph idx="4294967295" type="body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Desktop </a:t>
            </a:r>
            <a:r>
              <a:rPr b="1" lang="en" sz="360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project</a:t>
            </a:r>
            <a:endParaRPr b="1" sz="360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13" name="Google Shape;313;p34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5"/>
          <p:cNvSpPr txBox="1"/>
          <p:nvPr>
            <p:ph idx="4294967295" type="ctrTitle"/>
          </p:nvPr>
        </p:nvSpPr>
        <p:spPr>
          <a:xfrm>
            <a:off x="685800" y="1811950"/>
            <a:ext cx="42861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Thanks!</a:t>
            </a:r>
            <a:endParaRPr sz="7200"/>
          </a:p>
        </p:txBody>
      </p:sp>
      <p:sp>
        <p:nvSpPr>
          <p:cNvPr id="319" name="Google Shape;319;p35"/>
          <p:cNvSpPr txBox="1"/>
          <p:nvPr>
            <p:ph idx="4294967295" type="subTitle"/>
          </p:nvPr>
        </p:nvSpPr>
        <p:spPr>
          <a:xfrm>
            <a:off x="685800" y="2491573"/>
            <a:ext cx="4286100" cy="201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Any questions?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@username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user@mail.me</a:t>
            </a:r>
            <a:endParaRPr/>
          </a:p>
        </p:txBody>
      </p:sp>
      <p:sp>
        <p:nvSpPr>
          <p:cNvPr id="320" name="Google Shape;320;p35"/>
          <p:cNvSpPr/>
          <p:nvPr/>
        </p:nvSpPr>
        <p:spPr>
          <a:xfrm>
            <a:off x="6543431" y="805362"/>
            <a:ext cx="1752310" cy="1752310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5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6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327" name="Google Shape;327;p36"/>
          <p:cNvSpPr txBox="1"/>
          <p:nvPr>
            <p:ph idx="1" type="body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Special thanks to all the people who made and released these awesome resources for free:</a:t>
            </a:r>
            <a:endParaRPr sz="2400">
              <a:solidFill>
                <a:srgbClr val="000000"/>
              </a:solidFill>
            </a:endParaRPr>
          </a:p>
          <a:p>
            <a:pPr indent="-3810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Char char="▪"/>
            </a:pPr>
            <a:r>
              <a:rPr lang="en" sz="2400">
                <a:solidFill>
                  <a:srgbClr val="000000"/>
                </a:solidFill>
              </a:rPr>
              <a:t>Presentation template by </a:t>
            </a:r>
            <a:r>
              <a:rPr lang="en" sz="2400" u="sng">
                <a:solidFill>
                  <a:srgbClr val="000000"/>
                </a:solidFill>
                <a:hlinkClick r:id="rId3"/>
              </a:rPr>
              <a:t>SlidesCarnival</a:t>
            </a:r>
            <a:endParaRPr sz="2400">
              <a:solidFill>
                <a:srgbClr val="000000"/>
              </a:solidFill>
            </a:endParaRP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▪"/>
            </a:pPr>
            <a:r>
              <a:rPr lang="en" sz="2400">
                <a:solidFill>
                  <a:srgbClr val="000000"/>
                </a:solidFill>
              </a:rPr>
              <a:t>Photographs by </a:t>
            </a:r>
            <a:r>
              <a:rPr lang="en" sz="2400" u="sng">
                <a:solidFill>
                  <a:srgbClr val="000000"/>
                </a:solidFill>
                <a:hlinkClick r:id="rId4"/>
              </a:rPr>
              <a:t>Unsplash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28" name="Google Shape;328;p36"/>
          <p:cNvSpPr/>
          <p:nvPr/>
        </p:nvSpPr>
        <p:spPr>
          <a:xfrm>
            <a:off x="7434236" y="711718"/>
            <a:ext cx="1006453" cy="903419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6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7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335" name="Google Shape;335;p37"/>
          <p:cNvSpPr txBox="1"/>
          <p:nvPr>
            <p:ph idx="1" type="body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</a:rPr>
              <a:t>This presentation uses the following typographies:</a:t>
            </a:r>
            <a:endParaRPr sz="1400">
              <a:solidFill>
                <a:srgbClr val="000000"/>
              </a:solidFill>
            </a:endParaRPr>
          </a:p>
          <a:p>
            <a: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▪"/>
            </a:pPr>
            <a:r>
              <a:rPr lang="en" sz="1400">
                <a:solidFill>
                  <a:srgbClr val="000000"/>
                </a:solidFill>
              </a:rPr>
              <a:t>Titles: Work sans bold</a:t>
            </a:r>
            <a:endParaRPr sz="1400">
              <a:solidFill>
                <a:srgbClr val="000000"/>
              </a:solidFill>
            </a:endParaRPr>
          </a:p>
          <a:p>
            <a: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▪"/>
            </a:pPr>
            <a:r>
              <a:rPr lang="en" sz="1400">
                <a:solidFill>
                  <a:srgbClr val="000000"/>
                </a:solidFill>
              </a:rPr>
              <a:t>Body copy: Work sans light</a:t>
            </a:r>
            <a:endParaRPr sz="1400">
              <a:solidFill>
                <a:srgbClr val="000000"/>
              </a:solidFill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</a:rPr>
              <a:t>You can download the fonts on this page:</a:t>
            </a:r>
            <a:endParaRPr sz="1400">
              <a:solidFill>
                <a:srgbClr val="000000"/>
              </a:solidFill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hlinkClick r:id="rId3"/>
              </a:rPr>
              <a:t>https://github.com/weiweihuanghuang/Work-Sans/tree/master/fonts/desktop</a:t>
            </a:r>
            <a:endParaRPr sz="1400">
              <a:solidFill>
                <a:srgbClr val="000000"/>
              </a:solidFill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336" name="Google Shape;336;p37"/>
          <p:cNvSpPr txBox="1"/>
          <p:nvPr/>
        </p:nvSpPr>
        <p:spPr>
          <a:xfrm>
            <a:off x="869150" y="3866850"/>
            <a:ext cx="7405800" cy="5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i="1" sz="1200"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grpSp>
        <p:nvGrpSpPr>
          <p:cNvPr id="337" name="Google Shape;337;p37"/>
          <p:cNvGrpSpPr/>
          <p:nvPr/>
        </p:nvGrpSpPr>
        <p:grpSpPr>
          <a:xfrm>
            <a:off x="7518513" y="711723"/>
            <a:ext cx="901025" cy="901025"/>
            <a:chOff x="1922075" y="1629000"/>
            <a:chExt cx="437200" cy="437200"/>
          </a:xfrm>
        </p:grpSpPr>
        <p:sp>
          <p:nvSpPr>
            <p:cNvPr id="338" name="Google Shape;338;p37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37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0" name="Google Shape;340;p37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5" name="Google Shape;345;p38"/>
          <p:cNvGrpSpPr/>
          <p:nvPr/>
        </p:nvGrpSpPr>
        <p:grpSpPr>
          <a:xfrm>
            <a:off x="702812" y="635923"/>
            <a:ext cx="312646" cy="395400"/>
            <a:chOff x="584925" y="238125"/>
            <a:chExt cx="415200" cy="525100"/>
          </a:xfrm>
        </p:grpSpPr>
        <p:sp>
          <p:nvSpPr>
            <p:cNvPr id="346" name="Google Shape;346;p38"/>
            <p:cNvSpPr/>
            <p:nvPr/>
          </p:nvSpPr>
          <p:spPr>
            <a:xfrm>
              <a:off x="621550" y="2991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38"/>
            <p:cNvSpPr/>
            <p:nvPr/>
          </p:nvSpPr>
          <p:spPr>
            <a:xfrm>
              <a:off x="633750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38"/>
            <p:cNvSpPr/>
            <p:nvPr/>
          </p:nvSpPr>
          <p:spPr>
            <a:xfrm>
              <a:off x="716800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38"/>
            <p:cNvSpPr/>
            <p:nvPr/>
          </p:nvSpPr>
          <p:spPr>
            <a:xfrm>
              <a:off x="799825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38"/>
            <p:cNvSpPr/>
            <p:nvPr/>
          </p:nvSpPr>
          <p:spPr>
            <a:xfrm>
              <a:off x="882875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38"/>
            <p:cNvSpPr/>
            <p:nvPr/>
          </p:nvSpPr>
          <p:spPr>
            <a:xfrm>
              <a:off x="584925" y="26132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2" name="Google Shape;352;p38"/>
          <p:cNvGrpSpPr/>
          <p:nvPr/>
        </p:nvGrpSpPr>
        <p:grpSpPr>
          <a:xfrm>
            <a:off x="1199340" y="693377"/>
            <a:ext cx="334727" cy="278648"/>
            <a:chOff x="1244325" y="314425"/>
            <a:chExt cx="444525" cy="370050"/>
          </a:xfrm>
        </p:grpSpPr>
        <p:sp>
          <p:nvSpPr>
            <p:cNvPr id="353" name="Google Shape;353;p38"/>
            <p:cNvSpPr/>
            <p:nvPr/>
          </p:nvSpPr>
          <p:spPr>
            <a:xfrm>
              <a:off x="1388425" y="463425"/>
              <a:ext cx="143525" cy="143500"/>
            </a:xfrm>
            <a:custGeom>
              <a:rect b="b" l="l" r="r" t="t"/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38"/>
            <p:cNvSpPr/>
            <p:nvPr/>
          </p:nvSpPr>
          <p:spPr>
            <a:xfrm>
              <a:off x="1244325" y="314425"/>
              <a:ext cx="444525" cy="370050"/>
            </a:xfrm>
            <a:custGeom>
              <a:rect b="b" l="l" r="r" t="t"/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5" name="Google Shape;355;p38"/>
          <p:cNvGrpSpPr/>
          <p:nvPr/>
        </p:nvGrpSpPr>
        <p:grpSpPr>
          <a:xfrm>
            <a:off x="1714280" y="692002"/>
            <a:ext cx="320025" cy="281396"/>
            <a:chOff x="1928175" y="312600"/>
            <a:chExt cx="425000" cy="373700"/>
          </a:xfrm>
        </p:grpSpPr>
        <p:sp>
          <p:nvSpPr>
            <p:cNvPr id="356" name="Google Shape;356;p38"/>
            <p:cNvSpPr/>
            <p:nvPr/>
          </p:nvSpPr>
          <p:spPr>
            <a:xfrm>
              <a:off x="1928175" y="312600"/>
              <a:ext cx="425000" cy="373700"/>
            </a:xfrm>
            <a:custGeom>
              <a:rect b="b" l="l" r="r" t="t"/>
              <a:pathLst>
                <a:path extrusionOk="0" h="14948" w="1700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38"/>
            <p:cNvSpPr/>
            <p:nvPr/>
          </p:nvSpPr>
          <p:spPr>
            <a:xfrm>
              <a:off x="1964825" y="349250"/>
              <a:ext cx="351700" cy="300425"/>
            </a:xfrm>
            <a:custGeom>
              <a:rect b="b" l="l" r="r" t="t"/>
              <a:pathLst>
                <a:path extrusionOk="0" h="12017" w="14068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8" name="Google Shape;358;p38"/>
          <p:cNvSpPr/>
          <p:nvPr/>
        </p:nvSpPr>
        <p:spPr>
          <a:xfrm>
            <a:off x="2250929" y="681905"/>
            <a:ext cx="262082" cy="301614"/>
          </a:xfrm>
          <a:custGeom>
            <a:rect b="b" l="l" r="r" t="t"/>
            <a:pathLst>
              <a:path extrusionOk="0" h="16022" w="13922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38"/>
          <p:cNvSpPr/>
          <p:nvPr/>
        </p:nvSpPr>
        <p:spPr>
          <a:xfrm>
            <a:off x="2776455" y="682827"/>
            <a:ext cx="226239" cy="299769"/>
          </a:xfrm>
          <a:custGeom>
            <a:rect b="b" l="l" r="r" t="t"/>
            <a:pathLst>
              <a:path extrusionOk="0" h="15924" w="12018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60" name="Google Shape;360;p38"/>
          <p:cNvGrpSpPr/>
          <p:nvPr/>
        </p:nvGrpSpPr>
        <p:grpSpPr>
          <a:xfrm>
            <a:off x="3213107" y="677300"/>
            <a:ext cx="367841" cy="310820"/>
            <a:chOff x="3918650" y="293075"/>
            <a:chExt cx="488500" cy="412775"/>
          </a:xfrm>
        </p:grpSpPr>
        <p:sp>
          <p:nvSpPr>
            <p:cNvPr id="361" name="Google Shape;361;p38"/>
            <p:cNvSpPr/>
            <p:nvPr/>
          </p:nvSpPr>
          <p:spPr>
            <a:xfrm>
              <a:off x="4085350" y="293675"/>
              <a:ext cx="154500" cy="412175"/>
            </a:xfrm>
            <a:custGeom>
              <a:rect b="b" l="l" r="r" t="t"/>
              <a:pathLst>
                <a:path extrusionOk="0" h="16487" w="618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38"/>
            <p:cNvSpPr/>
            <p:nvPr/>
          </p:nvSpPr>
          <p:spPr>
            <a:xfrm>
              <a:off x="3918650" y="293075"/>
              <a:ext cx="153900" cy="407275"/>
            </a:xfrm>
            <a:custGeom>
              <a:rect b="b" l="l" r="r" t="t"/>
              <a:pathLst>
                <a:path extrusionOk="0" h="16291" w="6156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38"/>
            <p:cNvSpPr/>
            <p:nvPr/>
          </p:nvSpPr>
          <p:spPr>
            <a:xfrm>
              <a:off x="4253250" y="298550"/>
              <a:ext cx="153900" cy="406675"/>
            </a:xfrm>
            <a:custGeom>
              <a:rect b="b" l="l" r="r" t="t"/>
              <a:pathLst>
                <a:path extrusionOk="0" h="16267" w="6156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64" name="Google Shape;364;p38"/>
          <p:cNvGrpSpPr/>
          <p:nvPr/>
        </p:nvGrpSpPr>
        <p:grpSpPr>
          <a:xfrm>
            <a:off x="3753328" y="653844"/>
            <a:ext cx="302555" cy="357713"/>
            <a:chOff x="4636075" y="261925"/>
            <a:chExt cx="401800" cy="475050"/>
          </a:xfrm>
        </p:grpSpPr>
        <p:sp>
          <p:nvSpPr>
            <p:cNvPr id="365" name="Google Shape;365;p38"/>
            <p:cNvSpPr/>
            <p:nvPr/>
          </p:nvSpPr>
          <p:spPr>
            <a:xfrm>
              <a:off x="4665400" y="326650"/>
              <a:ext cx="372475" cy="97100"/>
            </a:xfrm>
            <a:custGeom>
              <a:rect b="b" l="l" r="r" t="t"/>
              <a:pathLst>
                <a:path extrusionOk="0" h="3884" w="14899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38"/>
            <p:cNvSpPr/>
            <p:nvPr/>
          </p:nvSpPr>
          <p:spPr>
            <a:xfrm>
              <a:off x="4636075" y="438375"/>
              <a:ext cx="372475" cy="97125"/>
            </a:xfrm>
            <a:custGeom>
              <a:rect b="b" l="l" r="r" t="t"/>
              <a:pathLst>
                <a:path extrusionOk="0" h="3885" w="14899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38"/>
            <p:cNvSpPr/>
            <p:nvPr/>
          </p:nvSpPr>
          <p:spPr>
            <a:xfrm>
              <a:off x="4814975" y="261925"/>
              <a:ext cx="44000" cy="50100"/>
            </a:xfrm>
            <a:custGeom>
              <a:rect b="b" l="l" r="r" t="t"/>
              <a:pathLst>
                <a:path extrusionOk="0" h="2004" w="176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38"/>
            <p:cNvSpPr/>
            <p:nvPr/>
          </p:nvSpPr>
          <p:spPr>
            <a:xfrm>
              <a:off x="4814975" y="550125"/>
              <a:ext cx="44000" cy="186850"/>
            </a:xfrm>
            <a:custGeom>
              <a:rect b="b" l="l" r="r" t="t"/>
              <a:pathLst>
                <a:path extrusionOk="0" h="7474" w="176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9" name="Google Shape;369;p38"/>
          <p:cNvSpPr/>
          <p:nvPr/>
        </p:nvSpPr>
        <p:spPr>
          <a:xfrm>
            <a:off x="4239043" y="681434"/>
            <a:ext cx="346681" cy="302555"/>
          </a:xfrm>
          <a:custGeom>
            <a:rect b="b" l="l" r="r" t="t"/>
            <a:pathLst>
              <a:path extrusionOk="0" h="16072" w="18416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70" name="Google Shape;370;p38"/>
          <p:cNvGrpSpPr/>
          <p:nvPr/>
        </p:nvGrpSpPr>
        <p:grpSpPr>
          <a:xfrm>
            <a:off x="4768033" y="683738"/>
            <a:ext cx="303459" cy="297473"/>
            <a:chOff x="5983625" y="301625"/>
            <a:chExt cx="403000" cy="395050"/>
          </a:xfrm>
        </p:grpSpPr>
        <p:sp>
          <p:nvSpPr>
            <p:cNvPr id="371" name="Google Shape;371;p38"/>
            <p:cNvSpPr/>
            <p:nvPr/>
          </p:nvSpPr>
          <p:spPr>
            <a:xfrm>
              <a:off x="5983625" y="319925"/>
              <a:ext cx="403000" cy="67200"/>
            </a:xfrm>
            <a:custGeom>
              <a:rect b="b" l="l" r="r" t="t"/>
              <a:pathLst>
                <a:path extrusionOk="0" h="2688" w="1612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8"/>
            <p:cNvSpPr/>
            <p:nvPr/>
          </p:nvSpPr>
          <p:spPr>
            <a:xfrm>
              <a:off x="5983625" y="664900"/>
              <a:ext cx="403000" cy="31775"/>
            </a:xfrm>
            <a:custGeom>
              <a:rect b="b" l="l" r="r" t="t"/>
              <a:pathLst>
                <a:path extrusionOk="0" h="1271" w="1612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38"/>
            <p:cNvSpPr/>
            <p:nvPr/>
          </p:nvSpPr>
          <p:spPr>
            <a:xfrm>
              <a:off x="6041025" y="3016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38"/>
            <p:cNvSpPr/>
            <p:nvPr/>
          </p:nvSpPr>
          <p:spPr>
            <a:xfrm>
              <a:off x="6297450" y="3016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38"/>
            <p:cNvSpPr/>
            <p:nvPr/>
          </p:nvSpPr>
          <p:spPr>
            <a:xfrm>
              <a:off x="60972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38"/>
            <p:cNvSpPr/>
            <p:nvPr/>
          </p:nvSpPr>
          <p:spPr>
            <a:xfrm>
              <a:off x="60972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38"/>
            <p:cNvSpPr/>
            <p:nvPr/>
          </p:nvSpPr>
          <p:spPr>
            <a:xfrm>
              <a:off x="60972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8"/>
            <p:cNvSpPr/>
            <p:nvPr/>
          </p:nvSpPr>
          <p:spPr>
            <a:xfrm>
              <a:off x="6160075" y="575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38"/>
            <p:cNvSpPr/>
            <p:nvPr/>
          </p:nvSpPr>
          <p:spPr>
            <a:xfrm>
              <a:off x="60343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8"/>
            <p:cNvSpPr/>
            <p:nvPr/>
          </p:nvSpPr>
          <p:spPr>
            <a:xfrm>
              <a:off x="60343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8"/>
            <p:cNvSpPr/>
            <p:nvPr/>
          </p:nvSpPr>
          <p:spPr>
            <a:xfrm>
              <a:off x="60343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8"/>
            <p:cNvSpPr/>
            <p:nvPr/>
          </p:nvSpPr>
          <p:spPr>
            <a:xfrm>
              <a:off x="6160075" y="509200"/>
              <a:ext cx="50100" cy="53775"/>
            </a:xfrm>
            <a:custGeom>
              <a:rect b="b" l="l" r="r" t="t"/>
              <a:pathLst>
                <a:path extrusionOk="0" h="2151" w="2004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38"/>
            <p:cNvSpPr/>
            <p:nvPr/>
          </p:nvSpPr>
          <p:spPr>
            <a:xfrm>
              <a:off x="5983625" y="399300"/>
              <a:ext cx="403000" cy="272950"/>
            </a:xfrm>
            <a:custGeom>
              <a:rect b="b" l="l" r="r" t="t"/>
              <a:pathLst>
                <a:path extrusionOk="0" h="10918" w="1612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38"/>
            <p:cNvSpPr/>
            <p:nvPr/>
          </p:nvSpPr>
          <p:spPr>
            <a:xfrm>
              <a:off x="62852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38"/>
            <p:cNvSpPr/>
            <p:nvPr/>
          </p:nvSpPr>
          <p:spPr>
            <a:xfrm>
              <a:off x="62852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8"/>
            <p:cNvSpPr/>
            <p:nvPr/>
          </p:nvSpPr>
          <p:spPr>
            <a:xfrm>
              <a:off x="62852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38"/>
            <p:cNvSpPr/>
            <p:nvPr/>
          </p:nvSpPr>
          <p:spPr>
            <a:xfrm>
              <a:off x="62223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38"/>
            <p:cNvSpPr/>
            <p:nvPr/>
          </p:nvSpPr>
          <p:spPr>
            <a:xfrm>
              <a:off x="6160075" y="448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38"/>
            <p:cNvSpPr/>
            <p:nvPr/>
          </p:nvSpPr>
          <p:spPr>
            <a:xfrm>
              <a:off x="62223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0" name="Google Shape;390;p38"/>
            <p:cNvSpPr/>
            <p:nvPr/>
          </p:nvSpPr>
          <p:spPr>
            <a:xfrm>
              <a:off x="62223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1" name="Google Shape;391;p38"/>
          <p:cNvGrpSpPr/>
          <p:nvPr/>
        </p:nvGrpSpPr>
        <p:grpSpPr>
          <a:xfrm>
            <a:off x="5277908" y="681423"/>
            <a:ext cx="298866" cy="298414"/>
            <a:chOff x="6660750" y="298550"/>
            <a:chExt cx="396900" cy="396300"/>
          </a:xfrm>
        </p:grpSpPr>
        <p:sp>
          <p:nvSpPr>
            <p:cNvPr id="392" name="Google Shape;392;p38"/>
            <p:cNvSpPr/>
            <p:nvPr/>
          </p:nvSpPr>
          <p:spPr>
            <a:xfrm>
              <a:off x="6660750" y="298550"/>
              <a:ext cx="396900" cy="396300"/>
            </a:xfrm>
            <a:custGeom>
              <a:rect b="b" l="l" r="r" t="t"/>
              <a:pathLst>
                <a:path extrusionOk="0" h="15852" w="15876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38"/>
            <p:cNvSpPr/>
            <p:nvPr/>
          </p:nvSpPr>
          <p:spPr>
            <a:xfrm>
              <a:off x="6697400" y="335200"/>
              <a:ext cx="323625" cy="323025"/>
            </a:xfrm>
            <a:custGeom>
              <a:rect b="b" l="l" r="r" t="t"/>
              <a:pathLst>
                <a:path extrusionOk="0" h="12921" w="12945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4" name="Google Shape;394;p38"/>
          <p:cNvGrpSpPr/>
          <p:nvPr/>
        </p:nvGrpSpPr>
        <p:grpSpPr>
          <a:xfrm>
            <a:off x="702812" y="1151314"/>
            <a:ext cx="312646" cy="378401"/>
            <a:chOff x="584925" y="922575"/>
            <a:chExt cx="415200" cy="502525"/>
          </a:xfrm>
        </p:grpSpPr>
        <p:sp>
          <p:nvSpPr>
            <p:cNvPr id="395" name="Google Shape;395;p38"/>
            <p:cNvSpPr/>
            <p:nvPr/>
          </p:nvSpPr>
          <p:spPr>
            <a:xfrm>
              <a:off x="584925" y="961025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8"/>
            <p:cNvSpPr/>
            <p:nvPr/>
          </p:nvSpPr>
          <p:spPr>
            <a:xfrm>
              <a:off x="621550" y="9225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38"/>
            <p:cNvSpPr/>
            <p:nvPr/>
          </p:nvSpPr>
          <p:spPr>
            <a:xfrm>
              <a:off x="915850" y="922575"/>
              <a:ext cx="84275" cy="84275"/>
            </a:xfrm>
            <a:custGeom>
              <a:rect b="b" l="l" r="r" t="t"/>
              <a:pathLst>
                <a:path extrusionOk="0" h="3371" w="3371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8" name="Google Shape;398;p38"/>
          <p:cNvGrpSpPr/>
          <p:nvPr/>
        </p:nvGrpSpPr>
        <p:grpSpPr>
          <a:xfrm>
            <a:off x="1201185" y="1142579"/>
            <a:ext cx="331056" cy="394497"/>
            <a:chOff x="1246775" y="910975"/>
            <a:chExt cx="439650" cy="523900"/>
          </a:xfrm>
        </p:grpSpPr>
        <p:sp>
          <p:nvSpPr>
            <p:cNvPr id="399" name="Google Shape;399;p38"/>
            <p:cNvSpPr/>
            <p:nvPr/>
          </p:nvSpPr>
          <p:spPr>
            <a:xfrm>
              <a:off x="1246775" y="970800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38"/>
            <p:cNvSpPr/>
            <p:nvPr/>
          </p:nvSpPr>
          <p:spPr>
            <a:xfrm>
              <a:off x="1307825" y="910975"/>
              <a:ext cx="378600" cy="464050"/>
            </a:xfrm>
            <a:custGeom>
              <a:rect b="b" l="l" r="r" t="t"/>
              <a:pathLst>
                <a:path extrusionOk="0" h="18562" w="15144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38"/>
            <p:cNvSpPr/>
            <p:nvPr/>
          </p:nvSpPr>
          <p:spPr>
            <a:xfrm>
              <a:off x="1602125" y="910975"/>
              <a:ext cx="84300" cy="84275"/>
            </a:xfrm>
            <a:custGeom>
              <a:rect b="b" l="l" r="r" t="t"/>
              <a:pathLst>
                <a:path extrusionOk="0" h="3371" w="3372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2" name="Google Shape;402;p38"/>
          <p:cNvGrpSpPr/>
          <p:nvPr/>
        </p:nvGrpSpPr>
        <p:grpSpPr>
          <a:xfrm>
            <a:off x="1712905" y="1206019"/>
            <a:ext cx="322773" cy="268520"/>
            <a:chOff x="1926350" y="995225"/>
            <a:chExt cx="428650" cy="356600"/>
          </a:xfrm>
        </p:grpSpPr>
        <p:sp>
          <p:nvSpPr>
            <p:cNvPr id="403" name="Google Shape;403;p38"/>
            <p:cNvSpPr/>
            <p:nvPr/>
          </p:nvSpPr>
          <p:spPr>
            <a:xfrm>
              <a:off x="1926350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2146775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926350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146775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7" name="Google Shape;407;p38"/>
          <p:cNvSpPr/>
          <p:nvPr/>
        </p:nvSpPr>
        <p:spPr>
          <a:xfrm>
            <a:off x="2224253" y="1183522"/>
            <a:ext cx="315432" cy="313587"/>
          </a:xfrm>
          <a:custGeom>
            <a:rect b="b" l="l" r="r" t="t"/>
            <a:pathLst>
              <a:path extrusionOk="0" h="16658" w="16756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38"/>
          <p:cNvSpPr/>
          <p:nvPr/>
        </p:nvSpPr>
        <p:spPr>
          <a:xfrm>
            <a:off x="2732327" y="1199167"/>
            <a:ext cx="314490" cy="282319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38"/>
          <p:cNvSpPr/>
          <p:nvPr/>
        </p:nvSpPr>
        <p:spPr>
          <a:xfrm>
            <a:off x="3244525" y="1201463"/>
            <a:ext cx="305304" cy="277706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38"/>
          <p:cNvSpPr/>
          <p:nvPr/>
        </p:nvSpPr>
        <p:spPr>
          <a:xfrm>
            <a:off x="3762238" y="1204212"/>
            <a:ext cx="285086" cy="272209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1" name="Google Shape;411;p38"/>
          <p:cNvGrpSpPr/>
          <p:nvPr/>
        </p:nvGrpSpPr>
        <p:grpSpPr>
          <a:xfrm>
            <a:off x="4254939" y="1185801"/>
            <a:ext cx="314490" cy="314942"/>
            <a:chOff x="5302225" y="968375"/>
            <a:chExt cx="417650" cy="418250"/>
          </a:xfrm>
        </p:grpSpPr>
        <p:sp>
          <p:nvSpPr>
            <p:cNvPr id="412" name="Google Shape;412;p38"/>
            <p:cNvSpPr/>
            <p:nvPr/>
          </p:nvSpPr>
          <p:spPr>
            <a:xfrm>
              <a:off x="5333350" y="991575"/>
              <a:ext cx="152075" cy="155100"/>
            </a:xfrm>
            <a:custGeom>
              <a:rect b="b" l="l" r="r" t="t"/>
              <a:pathLst>
                <a:path extrusionOk="0" h="6204" w="6083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5302225" y="968375"/>
              <a:ext cx="417650" cy="418250"/>
            </a:xfrm>
            <a:custGeom>
              <a:rect b="b" l="l" r="r" t="t"/>
              <a:pathLst>
                <a:path extrusionOk="0" h="16730" w="16706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4" name="Google Shape;414;p38"/>
          <p:cNvGrpSpPr/>
          <p:nvPr/>
        </p:nvGrpSpPr>
        <p:grpSpPr>
          <a:xfrm>
            <a:off x="4724811" y="1150391"/>
            <a:ext cx="389903" cy="379776"/>
            <a:chOff x="5926225" y="921350"/>
            <a:chExt cx="517800" cy="504350"/>
          </a:xfrm>
        </p:grpSpPr>
        <p:sp>
          <p:nvSpPr>
            <p:cNvPr id="415" name="Google Shape;415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7" name="Google Shape;417;p38"/>
          <p:cNvGrpSpPr/>
          <p:nvPr/>
        </p:nvGrpSpPr>
        <p:grpSpPr>
          <a:xfrm>
            <a:off x="5245266" y="1157752"/>
            <a:ext cx="364151" cy="365073"/>
            <a:chOff x="6617400" y="931125"/>
            <a:chExt cx="483600" cy="484825"/>
          </a:xfrm>
        </p:grpSpPr>
        <p:sp>
          <p:nvSpPr>
            <p:cNvPr id="418" name="Google Shape;418;p38"/>
            <p:cNvSpPr/>
            <p:nvPr/>
          </p:nvSpPr>
          <p:spPr>
            <a:xfrm>
              <a:off x="6843925" y="1183900"/>
              <a:ext cx="121525" cy="232050"/>
            </a:xfrm>
            <a:custGeom>
              <a:rect b="b" l="l" r="r" t="t"/>
              <a:pathLst>
                <a:path extrusionOk="0" h="9282" w="4861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6617400" y="931125"/>
              <a:ext cx="483600" cy="259500"/>
            </a:xfrm>
            <a:custGeom>
              <a:rect b="b" l="l" r="r" t="t"/>
              <a:pathLst>
                <a:path extrusionOk="0" h="10380" w="19344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0" name="Google Shape;420;p38"/>
          <p:cNvGrpSpPr/>
          <p:nvPr/>
        </p:nvGrpSpPr>
        <p:grpSpPr>
          <a:xfrm>
            <a:off x="683498" y="1724629"/>
            <a:ext cx="351274" cy="246457"/>
            <a:chOff x="559275" y="1683950"/>
            <a:chExt cx="466500" cy="327300"/>
          </a:xfrm>
        </p:grpSpPr>
        <p:sp>
          <p:nvSpPr>
            <p:cNvPr id="421" name="Google Shape;421;p38"/>
            <p:cNvSpPr/>
            <p:nvPr/>
          </p:nvSpPr>
          <p:spPr>
            <a:xfrm>
              <a:off x="559275" y="1683950"/>
              <a:ext cx="466500" cy="197850"/>
            </a:xfrm>
            <a:custGeom>
              <a:rect b="b" l="l" r="r" t="t"/>
              <a:pathLst>
                <a:path extrusionOk="0" h="7914" w="1866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559275" y="1727925"/>
              <a:ext cx="466500" cy="283325"/>
            </a:xfrm>
            <a:custGeom>
              <a:rect b="b" l="l" r="r" t="t"/>
              <a:pathLst>
                <a:path extrusionOk="0" h="11333" w="1866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3" name="Google Shape;423;p38"/>
          <p:cNvGrpSpPr/>
          <p:nvPr/>
        </p:nvGrpSpPr>
        <p:grpSpPr>
          <a:xfrm>
            <a:off x="1191076" y="1675910"/>
            <a:ext cx="351275" cy="343914"/>
            <a:chOff x="1233350" y="1619250"/>
            <a:chExt cx="466500" cy="456725"/>
          </a:xfrm>
        </p:grpSpPr>
        <p:sp>
          <p:nvSpPr>
            <p:cNvPr id="424" name="Google Shape;424;p38"/>
            <p:cNvSpPr/>
            <p:nvPr/>
          </p:nvSpPr>
          <p:spPr>
            <a:xfrm>
              <a:off x="1233350" y="1619250"/>
              <a:ext cx="466500" cy="456725"/>
            </a:xfrm>
            <a:custGeom>
              <a:rect b="b" l="l" r="r" t="t"/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382325" y="1792025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382325" y="1825000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382325" y="1858575"/>
              <a:ext cx="70850" cy="12250"/>
            </a:xfrm>
            <a:custGeom>
              <a:rect b="b" l="l" r="r" t="t"/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8" name="Google Shape;428;p38"/>
          <p:cNvGrpSpPr/>
          <p:nvPr/>
        </p:nvGrpSpPr>
        <p:grpSpPr>
          <a:xfrm>
            <a:off x="1709686" y="1683252"/>
            <a:ext cx="329212" cy="329212"/>
            <a:chOff x="1922075" y="1629000"/>
            <a:chExt cx="437200" cy="437200"/>
          </a:xfrm>
        </p:grpSpPr>
        <p:sp>
          <p:nvSpPr>
            <p:cNvPr id="429" name="Google Shape;429;p38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1" name="Google Shape;431;p38"/>
          <p:cNvGrpSpPr/>
          <p:nvPr/>
        </p:nvGrpSpPr>
        <p:grpSpPr>
          <a:xfrm>
            <a:off x="2215890" y="1681877"/>
            <a:ext cx="331960" cy="331960"/>
            <a:chOff x="2594325" y="1627175"/>
            <a:chExt cx="440850" cy="440850"/>
          </a:xfrm>
        </p:grpSpPr>
        <p:sp>
          <p:nvSpPr>
            <p:cNvPr id="432" name="Google Shape;432;p38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5" name="Google Shape;435;p38"/>
          <p:cNvSpPr/>
          <p:nvPr/>
        </p:nvSpPr>
        <p:spPr>
          <a:xfrm>
            <a:off x="2738295" y="1696661"/>
            <a:ext cx="302555" cy="302537"/>
          </a:xfrm>
          <a:custGeom>
            <a:rect b="b" l="l" r="r" t="t"/>
            <a:pathLst>
              <a:path extrusionOk="0" h="16071" w="16072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36" name="Google Shape;436;p38"/>
          <p:cNvGrpSpPr/>
          <p:nvPr/>
        </p:nvGrpSpPr>
        <p:grpSpPr>
          <a:xfrm>
            <a:off x="3262316" y="1657047"/>
            <a:ext cx="269423" cy="381620"/>
            <a:chOff x="3984000" y="1594200"/>
            <a:chExt cx="357800" cy="506800"/>
          </a:xfrm>
        </p:grpSpPr>
        <p:sp>
          <p:nvSpPr>
            <p:cNvPr id="437" name="Google Shape;437;p38"/>
            <p:cNvSpPr/>
            <p:nvPr/>
          </p:nvSpPr>
          <p:spPr>
            <a:xfrm>
              <a:off x="3984000" y="1597875"/>
              <a:ext cx="44575" cy="503125"/>
            </a:xfrm>
            <a:custGeom>
              <a:rect b="b" l="l" r="r" t="t"/>
              <a:pathLst>
                <a:path extrusionOk="0" h="20125" w="1783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4041375" y="1594200"/>
              <a:ext cx="300425" cy="229600"/>
            </a:xfrm>
            <a:custGeom>
              <a:rect b="b" l="l" r="r" t="t"/>
              <a:pathLst>
                <a:path extrusionOk="0" h="9184" w="12017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9" name="Google Shape;439;p38"/>
          <p:cNvGrpSpPr/>
          <p:nvPr/>
        </p:nvGrpSpPr>
        <p:grpSpPr>
          <a:xfrm>
            <a:off x="3727124" y="1738879"/>
            <a:ext cx="354964" cy="217956"/>
            <a:chOff x="4601275" y="1702875"/>
            <a:chExt cx="471400" cy="289450"/>
          </a:xfrm>
        </p:grpSpPr>
        <p:sp>
          <p:nvSpPr>
            <p:cNvPr id="440" name="Google Shape;440;p38"/>
            <p:cNvSpPr/>
            <p:nvPr/>
          </p:nvSpPr>
          <p:spPr>
            <a:xfrm>
              <a:off x="4816200" y="170287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503112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4634875" y="1756000"/>
              <a:ext cx="404225" cy="178325"/>
            </a:xfrm>
            <a:custGeom>
              <a:rect b="b" l="l" r="r" t="t"/>
              <a:pathLst>
                <a:path extrusionOk="0" h="7133" w="16169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460127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4673325" y="1947725"/>
              <a:ext cx="327300" cy="44600"/>
            </a:xfrm>
            <a:custGeom>
              <a:rect b="b" l="l" r="r" t="t"/>
              <a:pathLst>
                <a:path extrusionOk="0" h="1784" w="13092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5" name="Google Shape;445;p38"/>
          <p:cNvGrpSpPr/>
          <p:nvPr/>
        </p:nvGrpSpPr>
        <p:grpSpPr>
          <a:xfrm>
            <a:off x="4251720" y="1685548"/>
            <a:ext cx="320929" cy="324618"/>
            <a:chOff x="5297950" y="1632050"/>
            <a:chExt cx="426200" cy="431100"/>
          </a:xfrm>
        </p:grpSpPr>
        <p:sp>
          <p:nvSpPr>
            <p:cNvPr id="446" name="Google Shape;446;p38"/>
            <p:cNvSpPr/>
            <p:nvPr/>
          </p:nvSpPr>
          <p:spPr>
            <a:xfrm>
              <a:off x="5404800" y="1936125"/>
              <a:ext cx="212500" cy="127025"/>
            </a:xfrm>
            <a:custGeom>
              <a:rect b="b" l="l" r="r" t="t"/>
              <a:pathLst>
                <a:path extrusionOk="0" h="5081" w="850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5297950" y="1632050"/>
              <a:ext cx="426200" cy="294950"/>
            </a:xfrm>
            <a:custGeom>
              <a:rect b="b" l="l" r="r" t="t"/>
              <a:pathLst>
                <a:path extrusionOk="0" h="11798" w="17048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8" name="Google Shape;448;p38"/>
          <p:cNvGrpSpPr/>
          <p:nvPr/>
        </p:nvGrpSpPr>
        <p:grpSpPr>
          <a:xfrm>
            <a:off x="4758376" y="1675910"/>
            <a:ext cx="322773" cy="343914"/>
            <a:chOff x="5970800" y="1619250"/>
            <a:chExt cx="428650" cy="456725"/>
          </a:xfrm>
        </p:grpSpPr>
        <p:sp>
          <p:nvSpPr>
            <p:cNvPr id="449" name="Google Shape;449;p38"/>
            <p:cNvSpPr/>
            <p:nvPr/>
          </p:nvSpPr>
          <p:spPr>
            <a:xfrm>
              <a:off x="5970800" y="1674200"/>
              <a:ext cx="377975" cy="377950"/>
            </a:xfrm>
            <a:custGeom>
              <a:rect b="b" l="l" r="r" t="t"/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6068500" y="1771875"/>
              <a:ext cx="182575" cy="182600"/>
            </a:xfrm>
            <a:custGeom>
              <a:rect b="b" l="l" r="r" t="t"/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5981175" y="2005125"/>
              <a:ext cx="75125" cy="70850"/>
            </a:xfrm>
            <a:custGeom>
              <a:rect b="b" l="l" r="r" t="t"/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6263875" y="2005125"/>
              <a:ext cx="74525" cy="70850"/>
            </a:xfrm>
            <a:custGeom>
              <a:rect b="b" l="l" r="r" t="t"/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6147875" y="1619250"/>
              <a:ext cx="251575" cy="255850"/>
            </a:xfrm>
            <a:custGeom>
              <a:rect b="b" l="l" r="r" t="t"/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4" name="Google Shape;454;p38"/>
          <p:cNvGrpSpPr/>
          <p:nvPr/>
        </p:nvGrpSpPr>
        <p:grpSpPr>
          <a:xfrm>
            <a:off x="5251252" y="1671768"/>
            <a:ext cx="361835" cy="330115"/>
            <a:chOff x="6625350" y="1613750"/>
            <a:chExt cx="480525" cy="438400"/>
          </a:xfrm>
        </p:grpSpPr>
        <p:sp>
          <p:nvSpPr>
            <p:cNvPr id="455" name="Google Shape;455;p38"/>
            <p:cNvSpPr/>
            <p:nvPr/>
          </p:nvSpPr>
          <p:spPr>
            <a:xfrm>
              <a:off x="6670525" y="1887275"/>
              <a:ext cx="117875" cy="164875"/>
            </a:xfrm>
            <a:custGeom>
              <a:rect b="b" l="l" r="r" t="t"/>
              <a:pathLst>
                <a:path extrusionOk="0" h="6595" w="4715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7075950" y="1754175"/>
              <a:ext cx="29925" cy="99550"/>
            </a:xfrm>
            <a:custGeom>
              <a:rect b="b" l="l" r="r" t="t"/>
              <a:pathLst>
                <a:path extrusionOk="0" h="3982" w="1197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6625350" y="1729750"/>
              <a:ext cx="97700" cy="147175"/>
            </a:xfrm>
            <a:custGeom>
              <a:rect b="b" l="l" r="r" t="t"/>
              <a:pathLst>
                <a:path extrusionOk="0" h="5887" w="3908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6736475" y="1638175"/>
              <a:ext cx="279650" cy="330325"/>
            </a:xfrm>
            <a:custGeom>
              <a:rect b="b" l="l" r="r" t="t"/>
              <a:pathLst>
                <a:path extrusionOk="0" h="13213" w="11186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7029550" y="1613750"/>
              <a:ext cx="34200" cy="379800"/>
            </a:xfrm>
            <a:custGeom>
              <a:rect b="b" l="l" r="r" t="t"/>
              <a:pathLst>
                <a:path extrusionOk="0" h="15192" w="1368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0" name="Google Shape;460;p38"/>
          <p:cNvGrpSpPr/>
          <p:nvPr/>
        </p:nvGrpSpPr>
        <p:grpSpPr>
          <a:xfrm>
            <a:off x="722579" y="2208770"/>
            <a:ext cx="273113" cy="293350"/>
            <a:chOff x="611175" y="2326900"/>
            <a:chExt cx="362700" cy="389575"/>
          </a:xfrm>
        </p:grpSpPr>
        <p:sp>
          <p:nvSpPr>
            <p:cNvPr id="461" name="Google Shape;461;p38"/>
            <p:cNvSpPr/>
            <p:nvPr/>
          </p:nvSpPr>
          <p:spPr>
            <a:xfrm>
              <a:off x="611175" y="2326900"/>
              <a:ext cx="362700" cy="389575"/>
            </a:xfrm>
            <a:custGeom>
              <a:rect b="b" l="l" r="r" t="t"/>
              <a:pathLst>
                <a:path extrusionOk="0" h="15583" w="14508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794950" y="2500900"/>
              <a:ext cx="24450" cy="23850"/>
            </a:xfrm>
            <a:custGeom>
              <a:rect b="b" l="l" r="r" t="t"/>
              <a:pathLst>
                <a:path extrusionOk="0" h="954" w="978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754650" y="2381250"/>
              <a:ext cx="75750" cy="14050"/>
            </a:xfrm>
            <a:custGeom>
              <a:rect b="b" l="l" r="r" t="t"/>
              <a:pathLst>
                <a:path extrusionOk="0" h="562" w="303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765025" y="2453900"/>
              <a:ext cx="31175" cy="31150"/>
            </a:xfrm>
            <a:custGeom>
              <a:rect b="b" l="l" r="r" t="t"/>
              <a:pathLst>
                <a:path extrusionOk="0" h="1246" w="1247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5" name="Google Shape;465;p38"/>
          <p:cNvSpPr/>
          <p:nvPr/>
        </p:nvSpPr>
        <p:spPr>
          <a:xfrm>
            <a:off x="1222844" y="2211607"/>
            <a:ext cx="287834" cy="287834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38"/>
          <p:cNvSpPr/>
          <p:nvPr/>
        </p:nvSpPr>
        <p:spPr>
          <a:xfrm>
            <a:off x="1730448" y="2211607"/>
            <a:ext cx="287834" cy="287834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38"/>
          <p:cNvSpPr/>
          <p:nvPr/>
        </p:nvSpPr>
        <p:spPr>
          <a:xfrm>
            <a:off x="2238052" y="2211607"/>
            <a:ext cx="287834" cy="287834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68" name="Google Shape;468;p38"/>
          <p:cNvGrpSpPr/>
          <p:nvPr/>
        </p:nvGrpSpPr>
        <p:grpSpPr>
          <a:xfrm>
            <a:off x="2812662" y="2161877"/>
            <a:ext cx="153574" cy="383465"/>
            <a:chOff x="3386850" y="2264625"/>
            <a:chExt cx="203950" cy="509250"/>
          </a:xfrm>
        </p:grpSpPr>
        <p:sp>
          <p:nvSpPr>
            <p:cNvPr id="469" name="Google Shape;469;p38"/>
            <p:cNvSpPr/>
            <p:nvPr/>
          </p:nvSpPr>
          <p:spPr>
            <a:xfrm>
              <a:off x="3386850" y="2370850"/>
              <a:ext cx="203950" cy="403025"/>
            </a:xfrm>
            <a:custGeom>
              <a:rect b="b" l="l" r="r" t="t"/>
              <a:pathLst>
                <a:path extrusionOk="0" h="16121" w="8158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3446075" y="2264625"/>
              <a:ext cx="85500" cy="94050"/>
            </a:xfrm>
            <a:custGeom>
              <a:rect b="b" l="l" r="r" t="t"/>
              <a:pathLst>
                <a:path extrusionOk="0" h="3762" w="342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1" name="Google Shape;471;p38"/>
          <p:cNvGrpSpPr/>
          <p:nvPr/>
        </p:nvGrpSpPr>
        <p:grpSpPr>
          <a:xfrm>
            <a:off x="3841617" y="2210615"/>
            <a:ext cx="125977" cy="285989"/>
            <a:chOff x="4753325" y="2329350"/>
            <a:chExt cx="167300" cy="379800"/>
          </a:xfrm>
        </p:grpSpPr>
        <p:sp>
          <p:nvSpPr>
            <p:cNvPr id="472" name="Google Shape;472;p38"/>
            <p:cNvSpPr/>
            <p:nvPr/>
          </p:nvSpPr>
          <p:spPr>
            <a:xfrm>
              <a:off x="4753325" y="2424600"/>
              <a:ext cx="167300" cy="284550"/>
            </a:xfrm>
            <a:custGeom>
              <a:rect b="b" l="l" r="r" t="t"/>
              <a:pathLst>
                <a:path extrusionOk="0" h="11382" w="6692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4798500" y="2329350"/>
              <a:ext cx="76950" cy="84275"/>
            </a:xfrm>
            <a:custGeom>
              <a:rect b="b" l="l" r="r" t="t"/>
              <a:pathLst>
                <a:path extrusionOk="0" h="3371" w="3078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4" name="Google Shape;474;p38"/>
          <p:cNvGrpSpPr/>
          <p:nvPr/>
        </p:nvGrpSpPr>
        <p:grpSpPr>
          <a:xfrm>
            <a:off x="3331724" y="2163703"/>
            <a:ext cx="130608" cy="379794"/>
            <a:chOff x="4076175" y="2267050"/>
            <a:chExt cx="173450" cy="504375"/>
          </a:xfrm>
        </p:grpSpPr>
        <p:sp>
          <p:nvSpPr>
            <p:cNvPr id="475" name="Google Shape;475;p38"/>
            <p:cNvSpPr/>
            <p:nvPr/>
          </p:nvSpPr>
          <p:spPr>
            <a:xfrm>
              <a:off x="4122600" y="2267050"/>
              <a:ext cx="80600" cy="91625"/>
            </a:xfrm>
            <a:custGeom>
              <a:rect b="b" l="l" r="r" t="t"/>
              <a:pathLst>
                <a:path extrusionOk="0" h="3665" w="3224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4076175" y="2370250"/>
              <a:ext cx="173450" cy="401175"/>
            </a:xfrm>
            <a:custGeom>
              <a:rect b="b" l="l" r="r" t="t"/>
              <a:pathLst>
                <a:path extrusionOk="0" h="16047" w="6938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7" name="Google Shape;477;p38"/>
          <p:cNvSpPr/>
          <p:nvPr/>
        </p:nvSpPr>
        <p:spPr>
          <a:xfrm>
            <a:off x="4268468" y="2203795"/>
            <a:ext cx="287834" cy="303459"/>
          </a:xfrm>
          <a:custGeom>
            <a:rect b="b" l="l" r="r" t="t"/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78" name="Google Shape;478;p38"/>
          <p:cNvGrpSpPr/>
          <p:nvPr/>
        </p:nvGrpSpPr>
        <p:grpSpPr>
          <a:xfrm>
            <a:off x="4761595" y="2209222"/>
            <a:ext cx="316335" cy="292428"/>
            <a:chOff x="5975075" y="2327500"/>
            <a:chExt cx="420100" cy="388350"/>
          </a:xfrm>
        </p:grpSpPr>
        <p:sp>
          <p:nvSpPr>
            <p:cNvPr id="479" name="Google Shape;479;p3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1" name="Google Shape;481;p38"/>
          <p:cNvGrpSpPr/>
          <p:nvPr/>
        </p:nvGrpSpPr>
        <p:grpSpPr>
          <a:xfrm>
            <a:off x="5330317" y="2200487"/>
            <a:ext cx="194048" cy="316335"/>
            <a:chOff x="6730350" y="2315900"/>
            <a:chExt cx="257700" cy="420100"/>
          </a:xfrm>
        </p:grpSpPr>
        <p:sp>
          <p:nvSpPr>
            <p:cNvPr id="482" name="Google Shape;482;p38"/>
            <p:cNvSpPr/>
            <p:nvPr/>
          </p:nvSpPr>
          <p:spPr>
            <a:xfrm>
              <a:off x="6807900" y="26712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6807900" y="26364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6807900" y="2706075"/>
              <a:ext cx="102600" cy="29925"/>
            </a:xfrm>
            <a:custGeom>
              <a:rect b="b" l="l" r="r" t="t"/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6811575" y="2463675"/>
              <a:ext cx="95275" cy="160600"/>
            </a:xfrm>
            <a:custGeom>
              <a:rect b="b" l="l" r="r" t="t"/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6730350" y="2315900"/>
              <a:ext cx="257700" cy="308375"/>
            </a:xfrm>
            <a:custGeom>
              <a:rect b="b" l="l" r="r" t="t"/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7" name="Google Shape;487;p38"/>
          <p:cNvGrpSpPr/>
          <p:nvPr/>
        </p:nvGrpSpPr>
        <p:grpSpPr>
          <a:xfrm>
            <a:off x="809927" y="2683706"/>
            <a:ext cx="98417" cy="358635"/>
            <a:chOff x="727175" y="2957625"/>
            <a:chExt cx="130700" cy="476275"/>
          </a:xfrm>
        </p:grpSpPr>
        <p:sp>
          <p:nvSpPr>
            <p:cNvPr id="488" name="Google Shape;488;p38"/>
            <p:cNvSpPr/>
            <p:nvPr/>
          </p:nvSpPr>
          <p:spPr>
            <a:xfrm>
              <a:off x="727175" y="2957625"/>
              <a:ext cx="130700" cy="476275"/>
            </a:xfrm>
            <a:custGeom>
              <a:rect b="b" l="l" r="r" t="t"/>
              <a:pathLst>
                <a:path extrusionOk="0" h="19051" w="5228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751600" y="3090125"/>
              <a:ext cx="81850" cy="319350"/>
            </a:xfrm>
            <a:custGeom>
              <a:rect b="b" l="l" r="r" t="t"/>
              <a:pathLst>
                <a:path extrusionOk="0" h="12774" w="3274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0" name="Google Shape;490;p38"/>
          <p:cNvSpPr/>
          <p:nvPr/>
        </p:nvSpPr>
        <p:spPr>
          <a:xfrm>
            <a:off x="1723558" y="2669568"/>
            <a:ext cx="301614" cy="387136"/>
          </a:xfrm>
          <a:custGeom>
            <a:rect b="b" l="l" r="r" t="t"/>
            <a:pathLst>
              <a:path extrusionOk="0" h="20565" w="16022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38"/>
          <p:cNvSpPr/>
          <p:nvPr/>
        </p:nvSpPr>
        <p:spPr>
          <a:xfrm>
            <a:off x="1255037" y="2669568"/>
            <a:ext cx="223453" cy="387136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2" name="Google Shape;492;p38"/>
          <p:cNvGrpSpPr/>
          <p:nvPr/>
        </p:nvGrpSpPr>
        <p:grpSpPr>
          <a:xfrm>
            <a:off x="2207607" y="2695189"/>
            <a:ext cx="348526" cy="335650"/>
            <a:chOff x="2583325" y="2972875"/>
            <a:chExt cx="462850" cy="445750"/>
          </a:xfrm>
        </p:grpSpPr>
        <p:sp>
          <p:nvSpPr>
            <p:cNvPr id="493" name="Google Shape;493;p38"/>
            <p:cNvSpPr/>
            <p:nvPr/>
          </p:nvSpPr>
          <p:spPr>
            <a:xfrm>
              <a:off x="2701775" y="3323350"/>
              <a:ext cx="225950" cy="95275"/>
            </a:xfrm>
            <a:custGeom>
              <a:rect b="b" l="l" r="r" t="t"/>
              <a:pathLst>
                <a:path extrusionOk="0" h="3811" w="9038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2583325" y="2972875"/>
              <a:ext cx="462850" cy="337075"/>
            </a:xfrm>
            <a:custGeom>
              <a:rect b="b" l="l" r="r" t="t"/>
              <a:pathLst>
                <a:path extrusionOk="0" h="13483" w="18514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5" name="Google Shape;495;p38"/>
          <p:cNvGrpSpPr/>
          <p:nvPr/>
        </p:nvGrpSpPr>
        <p:grpSpPr>
          <a:xfrm>
            <a:off x="2703232" y="2745320"/>
            <a:ext cx="372434" cy="235407"/>
            <a:chOff x="3241525" y="3039450"/>
            <a:chExt cx="494600" cy="312625"/>
          </a:xfrm>
        </p:grpSpPr>
        <p:sp>
          <p:nvSpPr>
            <p:cNvPr id="496" name="Google Shape;496;p38"/>
            <p:cNvSpPr/>
            <p:nvPr/>
          </p:nvSpPr>
          <p:spPr>
            <a:xfrm>
              <a:off x="3241525" y="3039450"/>
              <a:ext cx="494600" cy="312625"/>
            </a:xfrm>
            <a:custGeom>
              <a:rect b="b" l="l" r="r" t="t"/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384400" y="3091350"/>
              <a:ext cx="208850" cy="208825"/>
            </a:xfrm>
            <a:custGeom>
              <a:rect b="b" l="l" r="r" t="t"/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8" name="Google Shape;498;p38"/>
          <p:cNvSpPr/>
          <p:nvPr/>
        </p:nvSpPr>
        <p:spPr>
          <a:xfrm>
            <a:off x="3744767" y="2703134"/>
            <a:ext cx="320025" cy="320006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9" name="Google Shape;499;p38"/>
          <p:cNvGrpSpPr/>
          <p:nvPr/>
        </p:nvGrpSpPr>
        <p:grpSpPr>
          <a:xfrm>
            <a:off x="4219529" y="2720490"/>
            <a:ext cx="385310" cy="285067"/>
            <a:chOff x="5255200" y="3006475"/>
            <a:chExt cx="511700" cy="378575"/>
          </a:xfrm>
        </p:grpSpPr>
        <p:sp>
          <p:nvSpPr>
            <p:cNvPr id="500" name="Google Shape;500;p38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2" name="Google Shape;502;p38"/>
          <p:cNvGrpSpPr/>
          <p:nvPr/>
        </p:nvGrpSpPr>
        <p:grpSpPr>
          <a:xfrm>
            <a:off x="3241156" y="2703943"/>
            <a:ext cx="311742" cy="318161"/>
            <a:chOff x="3955900" y="2984500"/>
            <a:chExt cx="414000" cy="422525"/>
          </a:xfrm>
        </p:grpSpPr>
        <p:sp>
          <p:nvSpPr>
            <p:cNvPr id="503" name="Google Shape;503;p38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6" name="Google Shape;506;p38"/>
          <p:cNvSpPr/>
          <p:nvPr/>
        </p:nvSpPr>
        <p:spPr>
          <a:xfrm>
            <a:off x="686738" y="3233725"/>
            <a:ext cx="348507" cy="274036"/>
          </a:xfrm>
          <a:custGeom>
            <a:rect b="b" l="l" r="r" t="t"/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38"/>
          <p:cNvSpPr/>
          <p:nvPr/>
        </p:nvSpPr>
        <p:spPr>
          <a:xfrm>
            <a:off x="4798606" y="2688412"/>
            <a:ext cx="242767" cy="349448"/>
          </a:xfrm>
          <a:custGeom>
            <a:rect b="b" l="l" r="r" t="t"/>
            <a:pathLst>
              <a:path extrusionOk="0" h="18563" w="12896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08" name="Google Shape;508;p38"/>
          <p:cNvGrpSpPr/>
          <p:nvPr/>
        </p:nvGrpSpPr>
        <p:grpSpPr>
          <a:xfrm>
            <a:off x="5308254" y="2699331"/>
            <a:ext cx="238174" cy="338417"/>
            <a:chOff x="6701050" y="2978375"/>
            <a:chExt cx="316300" cy="449425"/>
          </a:xfrm>
        </p:grpSpPr>
        <p:sp>
          <p:nvSpPr>
            <p:cNvPr id="509" name="Google Shape;509;p38"/>
            <p:cNvSpPr/>
            <p:nvPr/>
          </p:nvSpPr>
          <p:spPr>
            <a:xfrm>
              <a:off x="6701050" y="2978375"/>
              <a:ext cx="316300" cy="78175"/>
            </a:xfrm>
            <a:custGeom>
              <a:rect b="b" l="l" r="r" t="t"/>
              <a:pathLst>
                <a:path extrusionOk="0" h="3127" w="12652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6713875" y="3068750"/>
              <a:ext cx="290650" cy="359050"/>
            </a:xfrm>
            <a:custGeom>
              <a:rect b="b" l="l" r="r" t="t"/>
              <a:pathLst>
                <a:path extrusionOk="0" h="14362" w="11626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1" name="Google Shape;511;p38"/>
          <p:cNvGrpSpPr/>
          <p:nvPr/>
        </p:nvGrpSpPr>
        <p:grpSpPr>
          <a:xfrm>
            <a:off x="1197044" y="3256570"/>
            <a:ext cx="339339" cy="228065"/>
            <a:chOff x="1241275" y="3718400"/>
            <a:chExt cx="450650" cy="302875"/>
          </a:xfrm>
        </p:grpSpPr>
        <p:sp>
          <p:nvSpPr>
            <p:cNvPr id="512" name="Google Shape;512;p38"/>
            <p:cNvSpPr/>
            <p:nvPr/>
          </p:nvSpPr>
          <p:spPr>
            <a:xfrm>
              <a:off x="1241275" y="3718400"/>
              <a:ext cx="450650" cy="302875"/>
            </a:xfrm>
            <a:custGeom>
              <a:rect b="b" l="l" r="r" t="t"/>
              <a:pathLst>
                <a:path extrusionOk="0" h="12115" w="18026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1293175" y="3895475"/>
              <a:ext cx="174050" cy="12225"/>
            </a:xfrm>
            <a:custGeom>
              <a:rect b="b" l="l" r="r" t="t"/>
              <a:pathLst>
                <a:path extrusionOk="0" h="489" w="6962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1293175" y="3935775"/>
              <a:ext cx="122750" cy="12225"/>
            </a:xfrm>
            <a:custGeom>
              <a:rect b="b" l="l" r="r" t="t"/>
              <a:pathLst>
                <a:path extrusionOk="0" h="489" w="491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1570375" y="3901575"/>
              <a:ext cx="62300" cy="40325"/>
            </a:xfrm>
            <a:custGeom>
              <a:rect b="b" l="l" r="r" t="t"/>
              <a:pathLst>
                <a:path extrusionOk="0" h="1613" w="2492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6" name="Google Shape;516;p38"/>
          <p:cNvGrpSpPr/>
          <p:nvPr/>
        </p:nvGrpSpPr>
        <p:grpSpPr>
          <a:xfrm>
            <a:off x="1709234" y="3239100"/>
            <a:ext cx="330115" cy="263456"/>
            <a:chOff x="1921475" y="3695200"/>
            <a:chExt cx="438400" cy="349875"/>
          </a:xfrm>
        </p:grpSpPr>
        <p:sp>
          <p:nvSpPr>
            <p:cNvPr id="517" name="Google Shape;517;p38"/>
            <p:cNvSpPr/>
            <p:nvPr/>
          </p:nvSpPr>
          <p:spPr>
            <a:xfrm>
              <a:off x="2246900" y="3992550"/>
              <a:ext cx="52525" cy="52525"/>
            </a:xfrm>
            <a:custGeom>
              <a:rect b="b" l="l" r="r" t="t"/>
              <a:pathLst>
                <a:path extrusionOk="0" h="2101" w="2101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2033800" y="3992550"/>
              <a:ext cx="52550" cy="52525"/>
            </a:xfrm>
            <a:custGeom>
              <a:rect b="b" l="l" r="r" t="t"/>
              <a:pathLst>
                <a:path extrusionOk="0" h="2101" w="2102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1921475" y="3695200"/>
              <a:ext cx="438400" cy="297975"/>
            </a:xfrm>
            <a:custGeom>
              <a:rect b="b" l="l" r="r" t="t"/>
              <a:pathLst>
                <a:path extrusionOk="0" h="11919" w="17536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0" name="Google Shape;520;p38"/>
          <p:cNvGrpSpPr/>
          <p:nvPr/>
        </p:nvGrpSpPr>
        <p:grpSpPr>
          <a:xfrm>
            <a:off x="2220032" y="3234959"/>
            <a:ext cx="323677" cy="271287"/>
            <a:chOff x="2599825" y="3689700"/>
            <a:chExt cx="429850" cy="360275"/>
          </a:xfrm>
        </p:grpSpPr>
        <p:sp>
          <p:nvSpPr>
            <p:cNvPr id="521" name="Google Shape;521;p38"/>
            <p:cNvSpPr/>
            <p:nvPr/>
          </p:nvSpPr>
          <p:spPr>
            <a:xfrm>
              <a:off x="2599825" y="3689700"/>
              <a:ext cx="429850" cy="169150"/>
            </a:xfrm>
            <a:custGeom>
              <a:rect b="b" l="l" r="r" t="t"/>
              <a:pathLst>
                <a:path extrusionOk="0" h="6766" w="17194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2599825" y="3861275"/>
              <a:ext cx="429850" cy="188700"/>
            </a:xfrm>
            <a:custGeom>
              <a:rect b="b" l="l" r="r" t="t"/>
              <a:pathLst>
                <a:path extrusionOk="0" h="7548" w="17194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3" name="Google Shape;523;p38"/>
          <p:cNvGrpSpPr/>
          <p:nvPr/>
        </p:nvGrpSpPr>
        <p:grpSpPr>
          <a:xfrm>
            <a:off x="2743235" y="3206909"/>
            <a:ext cx="292428" cy="305304"/>
            <a:chOff x="3294650" y="3652450"/>
            <a:chExt cx="388350" cy="405450"/>
          </a:xfrm>
        </p:grpSpPr>
        <p:sp>
          <p:nvSpPr>
            <p:cNvPr id="524" name="Google Shape;524;p38"/>
            <p:cNvSpPr/>
            <p:nvPr/>
          </p:nvSpPr>
          <p:spPr>
            <a:xfrm>
              <a:off x="3294650" y="3681775"/>
              <a:ext cx="376150" cy="376125"/>
            </a:xfrm>
            <a:custGeom>
              <a:rect b="b" l="l" r="r" t="t"/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494925" y="3760525"/>
              <a:ext cx="188075" cy="97100"/>
            </a:xfrm>
            <a:custGeom>
              <a:rect b="b" l="l" r="r" t="t"/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494925" y="3652450"/>
              <a:ext cx="161200" cy="188100"/>
            </a:xfrm>
            <a:custGeom>
              <a:rect b="b" l="l" r="r" t="t"/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7" name="Google Shape;527;p38"/>
          <p:cNvGrpSpPr/>
          <p:nvPr/>
        </p:nvGrpSpPr>
        <p:grpSpPr>
          <a:xfrm>
            <a:off x="3226454" y="3245538"/>
            <a:ext cx="341147" cy="250128"/>
            <a:chOff x="3936375" y="3703750"/>
            <a:chExt cx="453050" cy="332175"/>
          </a:xfrm>
        </p:grpSpPr>
        <p:sp>
          <p:nvSpPr>
            <p:cNvPr id="528" name="Google Shape;528;p38"/>
            <p:cNvSpPr/>
            <p:nvPr/>
          </p:nvSpPr>
          <p:spPr>
            <a:xfrm>
              <a:off x="3936375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988875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4259350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4078625" y="3717800"/>
              <a:ext cx="77575" cy="279650"/>
            </a:xfrm>
            <a:custGeom>
              <a:rect b="b" l="l" r="r" t="t"/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4168375" y="3788625"/>
              <a:ext cx="78175" cy="208825"/>
            </a:xfrm>
            <a:custGeom>
              <a:rect b="b" l="l" r="r" t="t"/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3" name="Google Shape;533;p38"/>
          <p:cNvGrpSpPr/>
          <p:nvPr/>
        </p:nvGrpSpPr>
        <p:grpSpPr>
          <a:xfrm>
            <a:off x="3734033" y="3245538"/>
            <a:ext cx="341147" cy="250128"/>
            <a:chOff x="4610450" y="3703750"/>
            <a:chExt cx="453050" cy="332175"/>
          </a:xfrm>
        </p:grpSpPr>
        <p:sp>
          <p:nvSpPr>
            <p:cNvPr id="534" name="Google Shape;534;p38"/>
            <p:cNvSpPr/>
            <p:nvPr/>
          </p:nvSpPr>
          <p:spPr>
            <a:xfrm>
              <a:off x="4610450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4642200" y="3730000"/>
              <a:ext cx="389550" cy="249150"/>
            </a:xfrm>
            <a:custGeom>
              <a:rect b="b" l="l" r="r" t="t"/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6" name="Google Shape;536;p38"/>
          <p:cNvGrpSpPr/>
          <p:nvPr/>
        </p:nvGrpSpPr>
        <p:grpSpPr>
          <a:xfrm>
            <a:off x="4253565" y="3220256"/>
            <a:ext cx="317239" cy="300692"/>
            <a:chOff x="5300400" y="3670175"/>
            <a:chExt cx="421300" cy="399325"/>
          </a:xfrm>
        </p:grpSpPr>
        <p:sp>
          <p:nvSpPr>
            <p:cNvPr id="537" name="Google Shape;537;p38"/>
            <p:cNvSpPr/>
            <p:nvPr/>
          </p:nvSpPr>
          <p:spPr>
            <a:xfrm>
              <a:off x="5300400" y="3708025"/>
              <a:ext cx="421300" cy="267450"/>
            </a:xfrm>
            <a:custGeom>
              <a:rect b="b" l="l" r="r" t="t"/>
              <a:pathLst>
                <a:path extrusionOk="0" h="10698" w="16852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5498825" y="3670175"/>
              <a:ext cx="24450" cy="25650"/>
            </a:xfrm>
            <a:custGeom>
              <a:rect b="b" l="l" r="r" t="t"/>
              <a:pathLst>
                <a:path extrusionOk="0" h="1026" w="978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5366325" y="3987675"/>
              <a:ext cx="61100" cy="81825"/>
            </a:xfrm>
            <a:custGeom>
              <a:rect b="b" l="l" r="r" t="t"/>
              <a:pathLst>
                <a:path extrusionOk="0" h="3273" w="2444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5594700" y="3987675"/>
              <a:ext cx="61075" cy="81825"/>
            </a:xfrm>
            <a:custGeom>
              <a:rect b="b" l="l" r="r" t="t"/>
              <a:pathLst>
                <a:path extrusionOk="0" h="3273" w="2443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5324825" y="3732450"/>
              <a:ext cx="372475" cy="218600"/>
            </a:xfrm>
            <a:custGeom>
              <a:rect b="b" l="l" r="r" t="t"/>
              <a:pathLst>
                <a:path extrusionOk="0" h="8744" w="14899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2" name="Google Shape;542;p38"/>
          <p:cNvSpPr/>
          <p:nvPr/>
        </p:nvSpPr>
        <p:spPr>
          <a:xfrm>
            <a:off x="4743427" y="3194190"/>
            <a:ext cx="353119" cy="353101"/>
          </a:xfrm>
          <a:custGeom>
            <a:rect b="b" l="l" r="r" t="t"/>
            <a:pathLst>
              <a:path extrusionOk="0" h="18757" w="18758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3" name="Google Shape;543;p38"/>
          <p:cNvGrpSpPr/>
          <p:nvPr/>
        </p:nvGrpSpPr>
        <p:grpSpPr>
          <a:xfrm>
            <a:off x="5273315" y="3216567"/>
            <a:ext cx="308052" cy="308071"/>
            <a:chOff x="6654650" y="3665275"/>
            <a:chExt cx="409100" cy="409125"/>
          </a:xfrm>
        </p:grpSpPr>
        <p:sp>
          <p:nvSpPr>
            <p:cNvPr id="544" name="Google Shape;544;p38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6" name="Google Shape;546;p38"/>
          <p:cNvGrpSpPr/>
          <p:nvPr/>
        </p:nvGrpSpPr>
        <p:grpSpPr>
          <a:xfrm>
            <a:off x="692233" y="3711269"/>
            <a:ext cx="333805" cy="333824"/>
            <a:chOff x="570875" y="4322250"/>
            <a:chExt cx="443300" cy="443325"/>
          </a:xfrm>
        </p:grpSpPr>
        <p:sp>
          <p:nvSpPr>
            <p:cNvPr id="547" name="Google Shape;547;p38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51" name="Google Shape;551;p38"/>
          <p:cNvSpPr/>
          <p:nvPr/>
        </p:nvSpPr>
        <p:spPr>
          <a:xfrm>
            <a:off x="1186059" y="3776270"/>
            <a:ext cx="361402" cy="204157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2" name="Google Shape;552;p38"/>
          <p:cNvGrpSpPr/>
          <p:nvPr/>
        </p:nvGrpSpPr>
        <p:grpSpPr>
          <a:xfrm>
            <a:off x="1752908" y="3686457"/>
            <a:ext cx="242767" cy="383446"/>
            <a:chOff x="1979475" y="4289300"/>
            <a:chExt cx="322400" cy="509225"/>
          </a:xfrm>
        </p:grpSpPr>
        <p:sp>
          <p:nvSpPr>
            <p:cNvPr id="553" name="Google Shape;553;p38"/>
            <p:cNvSpPr/>
            <p:nvPr/>
          </p:nvSpPr>
          <p:spPr>
            <a:xfrm>
              <a:off x="2187075" y="4509100"/>
              <a:ext cx="114800" cy="114800"/>
            </a:xfrm>
            <a:custGeom>
              <a:rect b="b" l="l" r="r" t="t"/>
              <a:pathLst>
                <a:path extrusionOk="0" h="4592" w="4592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1979475" y="4542675"/>
              <a:ext cx="156925" cy="156950"/>
            </a:xfrm>
            <a:custGeom>
              <a:rect b="b" l="l" r="r" t="t"/>
              <a:pathLst>
                <a:path extrusionOk="0" h="6278" w="6277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2041125" y="4289300"/>
              <a:ext cx="240000" cy="509225"/>
            </a:xfrm>
            <a:custGeom>
              <a:rect b="b" l="l" r="r" t="t"/>
              <a:pathLst>
                <a:path extrusionOk="0" h="20369" w="960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6" name="Google Shape;556;p38"/>
          <p:cNvGrpSpPr/>
          <p:nvPr/>
        </p:nvGrpSpPr>
        <p:grpSpPr>
          <a:xfrm>
            <a:off x="2238876" y="3691503"/>
            <a:ext cx="286441" cy="373356"/>
            <a:chOff x="2624850" y="4296000"/>
            <a:chExt cx="380400" cy="495825"/>
          </a:xfrm>
        </p:grpSpPr>
        <p:sp>
          <p:nvSpPr>
            <p:cNvPr id="557" name="Google Shape;557;p38"/>
            <p:cNvSpPr/>
            <p:nvPr/>
          </p:nvSpPr>
          <p:spPr>
            <a:xfrm>
              <a:off x="2845875" y="4296000"/>
              <a:ext cx="126425" cy="125800"/>
            </a:xfrm>
            <a:custGeom>
              <a:rect b="b" l="l" r="r" t="t"/>
              <a:pathLst>
                <a:path extrusionOk="0" h="5032" w="5057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2635850" y="4316150"/>
              <a:ext cx="369400" cy="475675"/>
            </a:xfrm>
            <a:custGeom>
              <a:rect b="b" l="l" r="r" t="t"/>
              <a:pathLst>
                <a:path extrusionOk="0" h="19027" w="14776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2624850" y="4357675"/>
              <a:ext cx="171600" cy="171600"/>
            </a:xfrm>
            <a:custGeom>
              <a:rect b="b" l="l" r="r" t="t"/>
              <a:pathLst>
                <a:path extrusionOk="0" h="6864" w="6864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0" name="Google Shape;560;p38"/>
          <p:cNvSpPr/>
          <p:nvPr/>
        </p:nvSpPr>
        <p:spPr>
          <a:xfrm>
            <a:off x="3244073" y="3725233"/>
            <a:ext cx="306207" cy="306226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38"/>
          <p:cNvSpPr/>
          <p:nvPr/>
        </p:nvSpPr>
        <p:spPr>
          <a:xfrm>
            <a:off x="2736469" y="3744548"/>
            <a:ext cx="306207" cy="267597"/>
          </a:xfrm>
          <a:custGeom>
            <a:rect b="b" l="l" r="r" t="t"/>
            <a:pathLst>
              <a:path extrusionOk="0" h="14215" w="16266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38"/>
          <p:cNvSpPr/>
          <p:nvPr/>
        </p:nvSpPr>
        <p:spPr>
          <a:xfrm>
            <a:off x="3750284" y="3723858"/>
            <a:ext cx="308994" cy="308975"/>
          </a:xfrm>
          <a:custGeom>
            <a:rect b="b" l="l" r="r" t="t"/>
            <a:pathLst>
              <a:path extrusionOk="0" h="16413" w="16414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3" name="Google Shape;563;p38"/>
          <p:cNvGrpSpPr/>
          <p:nvPr/>
        </p:nvGrpSpPr>
        <p:grpSpPr>
          <a:xfrm>
            <a:off x="4235173" y="3728287"/>
            <a:ext cx="354023" cy="299788"/>
            <a:chOff x="5275975" y="4344850"/>
            <a:chExt cx="470150" cy="398125"/>
          </a:xfrm>
        </p:grpSpPr>
        <p:sp>
          <p:nvSpPr>
            <p:cNvPr id="564" name="Google Shape;564;p38"/>
            <p:cNvSpPr/>
            <p:nvPr/>
          </p:nvSpPr>
          <p:spPr>
            <a:xfrm>
              <a:off x="566125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529490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5275975" y="4344850"/>
              <a:ext cx="470150" cy="334025"/>
            </a:xfrm>
            <a:custGeom>
              <a:rect b="b" l="l" r="r" t="t"/>
              <a:pathLst>
                <a:path extrusionOk="0" h="13361" w="18806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7" name="Google Shape;567;p38"/>
          <p:cNvSpPr/>
          <p:nvPr/>
        </p:nvSpPr>
        <p:spPr>
          <a:xfrm>
            <a:off x="4760898" y="3719265"/>
            <a:ext cx="318180" cy="318161"/>
          </a:xfrm>
          <a:custGeom>
            <a:rect b="b" l="l" r="r" t="t"/>
            <a:pathLst>
              <a:path extrusionOk="0" h="16901" w="16902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8" name="Google Shape;568;p38"/>
          <p:cNvGrpSpPr/>
          <p:nvPr/>
        </p:nvGrpSpPr>
        <p:grpSpPr>
          <a:xfrm>
            <a:off x="5264110" y="3703927"/>
            <a:ext cx="326463" cy="348507"/>
            <a:chOff x="6642425" y="4312500"/>
            <a:chExt cx="433550" cy="462825"/>
          </a:xfrm>
        </p:grpSpPr>
        <p:sp>
          <p:nvSpPr>
            <p:cNvPr id="569" name="Google Shape;569;p38"/>
            <p:cNvSpPr/>
            <p:nvPr/>
          </p:nvSpPr>
          <p:spPr>
            <a:xfrm>
              <a:off x="6642425" y="4687375"/>
              <a:ext cx="433550" cy="39125"/>
            </a:xfrm>
            <a:custGeom>
              <a:rect b="b" l="l" r="r" t="t"/>
              <a:pathLst>
                <a:path extrusionOk="0" h="1565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6642425" y="4736225"/>
              <a:ext cx="433550" cy="39100"/>
            </a:xfrm>
            <a:custGeom>
              <a:rect b="b" l="l" r="r" t="t"/>
              <a:pathLst>
                <a:path extrusionOk="0" h="1564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6684575" y="4312500"/>
              <a:ext cx="349875" cy="377350"/>
            </a:xfrm>
            <a:custGeom>
              <a:rect b="b" l="l" r="r" t="t"/>
              <a:pathLst>
                <a:path extrusionOk="0" h="15094" w="13995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2" name="Google Shape;572;p38"/>
          <p:cNvSpPr/>
          <p:nvPr/>
        </p:nvSpPr>
        <p:spPr>
          <a:xfrm>
            <a:off x="649500" y="4262262"/>
            <a:ext cx="419308" cy="247379"/>
          </a:xfrm>
          <a:custGeom>
            <a:rect b="b" l="l" r="r" t="t"/>
            <a:pathLst>
              <a:path extrusionOk="0" h="13141" w="22274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3" name="Google Shape;573;p38"/>
          <p:cNvGrpSpPr/>
          <p:nvPr/>
        </p:nvGrpSpPr>
        <p:grpSpPr>
          <a:xfrm>
            <a:off x="1199340" y="4221163"/>
            <a:ext cx="334727" cy="329212"/>
            <a:chOff x="1244325" y="4999400"/>
            <a:chExt cx="444525" cy="437200"/>
          </a:xfrm>
        </p:grpSpPr>
        <p:sp>
          <p:nvSpPr>
            <p:cNvPr id="574" name="Google Shape;574;p38"/>
            <p:cNvSpPr/>
            <p:nvPr/>
          </p:nvSpPr>
          <p:spPr>
            <a:xfrm>
              <a:off x="1244325" y="5161200"/>
              <a:ext cx="374925" cy="222275"/>
            </a:xfrm>
            <a:custGeom>
              <a:rect b="b" l="l" r="r" t="t"/>
              <a:pathLst>
                <a:path extrusionOk="0" h="8891" w="14997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1244325" y="5397500"/>
              <a:ext cx="444525" cy="39100"/>
            </a:xfrm>
            <a:custGeom>
              <a:rect b="b" l="l" r="r" t="t"/>
              <a:pathLst>
                <a:path extrusionOk="0" h="1564" w="17781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1451925" y="4999400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1407975" y="4999400"/>
              <a:ext cx="31150" cy="129450"/>
            </a:xfrm>
            <a:custGeom>
              <a:rect b="b" l="l" r="r" t="t"/>
              <a:pathLst>
                <a:path extrusionOk="0" h="5178" w="1246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1495900" y="4999400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9" name="Google Shape;579;p38"/>
          <p:cNvGrpSpPr/>
          <p:nvPr/>
        </p:nvGrpSpPr>
        <p:grpSpPr>
          <a:xfrm>
            <a:off x="1736813" y="4210583"/>
            <a:ext cx="274958" cy="350352"/>
            <a:chOff x="1958100" y="4985350"/>
            <a:chExt cx="365150" cy="465275"/>
          </a:xfrm>
        </p:grpSpPr>
        <p:sp>
          <p:nvSpPr>
            <p:cNvPr id="580" name="Google Shape;580;p38"/>
            <p:cNvSpPr/>
            <p:nvPr/>
          </p:nvSpPr>
          <p:spPr>
            <a:xfrm>
              <a:off x="1958100" y="4985350"/>
              <a:ext cx="365150" cy="465275"/>
            </a:xfrm>
            <a:custGeom>
              <a:rect b="b" l="l" r="r" t="t"/>
              <a:pathLst>
                <a:path extrusionOk="0" h="18611" w="14606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1977625" y="5237525"/>
              <a:ext cx="113600" cy="213100"/>
            </a:xfrm>
            <a:custGeom>
              <a:rect b="b" l="l" r="r" t="t"/>
              <a:pathLst>
                <a:path extrusionOk="0" h="8524" w="4544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2190125" y="5237525"/>
              <a:ext cx="113575" cy="213100"/>
            </a:xfrm>
            <a:custGeom>
              <a:rect b="b" l="l" r="r" t="t"/>
              <a:pathLst>
                <a:path extrusionOk="0" h="8524" w="4543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3" name="Google Shape;583;p38"/>
          <p:cNvGrpSpPr/>
          <p:nvPr/>
        </p:nvGrpSpPr>
        <p:grpSpPr>
          <a:xfrm>
            <a:off x="2224155" y="4223911"/>
            <a:ext cx="315432" cy="324148"/>
            <a:chOff x="2605300" y="5003050"/>
            <a:chExt cx="418900" cy="430475"/>
          </a:xfrm>
        </p:grpSpPr>
        <p:sp>
          <p:nvSpPr>
            <p:cNvPr id="584" name="Google Shape;584;p38"/>
            <p:cNvSpPr/>
            <p:nvPr/>
          </p:nvSpPr>
          <p:spPr>
            <a:xfrm>
              <a:off x="2820225" y="5222250"/>
              <a:ext cx="202750" cy="211275"/>
            </a:xfrm>
            <a:custGeom>
              <a:rect b="b" l="l" r="r" t="t"/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2606525" y="5003050"/>
              <a:ext cx="203975" cy="208225"/>
            </a:xfrm>
            <a:custGeom>
              <a:rect b="b" l="l" r="r" t="t"/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2605300" y="5008550"/>
              <a:ext cx="418900" cy="418875"/>
            </a:xfrm>
            <a:custGeom>
              <a:rect b="b" l="l" r="r" t="t"/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2700935" y="4230820"/>
            <a:ext cx="377027" cy="309897"/>
            <a:chOff x="3238475" y="5012225"/>
            <a:chExt cx="500700" cy="411550"/>
          </a:xfrm>
        </p:grpSpPr>
        <p:sp>
          <p:nvSpPr>
            <p:cNvPr id="588" name="Google Shape;588;p38"/>
            <p:cNvSpPr/>
            <p:nvPr/>
          </p:nvSpPr>
          <p:spPr>
            <a:xfrm>
              <a:off x="3238475" y="5315050"/>
              <a:ext cx="500700" cy="108725"/>
            </a:xfrm>
            <a:custGeom>
              <a:rect b="b" l="l" r="r" t="t"/>
              <a:pathLst>
                <a:path extrusionOk="0" h="4349" w="20028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282450" y="5160575"/>
              <a:ext cx="412750" cy="140475"/>
            </a:xfrm>
            <a:custGeom>
              <a:rect b="b" l="l" r="r" t="t"/>
              <a:pathLst>
                <a:path extrusionOk="0" h="5619" w="1651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473550" y="5012225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429575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516900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3" name="Google Shape;593;p38"/>
          <p:cNvGrpSpPr/>
          <p:nvPr/>
        </p:nvGrpSpPr>
        <p:grpSpPr>
          <a:xfrm>
            <a:off x="3697700" y="4197707"/>
            <a:ext cx="413811" cy="376105"/>
            <a:chOff x="4562200" y="4968250"/>
            <a:chExt cx="549550" cy="499475"/>
          </a:xfrm>
        </p:grpSpPr>
        <p:sp>
          <p:nvSpPr>
            <p:cNvPr id="594" name="Google Shape;594;p38"/>
            <p:cNvSpPr/>
            <p:nvPr/>
          </p:nvSpPr>
          <p:spPr>
            <a:xfrm>
              <a:off x="4842450" y="5242400"/>
              <a:ext cx="213125" cy="225325"/>
            </a:xfrm>
            <a:custGeom>
              <a:rect b="b" l="l" r="r" t="t"/>
              <a:pathLst>
                <a:path extrusionOk="0" h="9013" w="8525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4617775" y="5241800"/>
              <a:ext cx="212500" cy="225925"/>
            </a:xfrm>
            <a:custGeom>
              <a:rect b="b" l="l" r="r" t="t"/>
              <a:pathLst>
                <a:path extrusionOk="0" h="9037" w="850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4631200" y="4968250"/>
              <a:ext cx="411550" cy="236325"/>
            </a:xfrm>
            <a:custGeom>
              <a:rect b="b" l="l" r="r" t="t"/>
              <a:pathLst>
                <a:path extrusionOk="0" h="9453" w="16462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4562200" y="5094025"/>
              <a:ext cx="274800" cy="226550"/>
            </a:xfrm>
            <a:custGeom>
              <a:rect b="b" l="l" r="r" t="t"/>
              <a:pathLst>
                <a:path extrusionOk="0" h="9062" w="10992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4836975" y="5094025"/>
              <a:ext cx="274775" cy="226550"/>
            </a:xfrm>
            <a:custGeom>
              <a:rect b="b" l="l" r="r" t="t"/>
              <a:pathLst>
                <a:path extrusionOk="0" h="9062" w="10991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9" name="Google Shape;599;p38"/>
          <p:cNvGrpSpPr/>
          <p:nvPr/>
        </p:nvGrpSpPr>
        <p:grpSpPr>
          <a:xfrm>
            <a:off x="3253581" y="4218866"/>
            <a:ext cx="286893" cy="333334"/>
            <a:chOff x="3972400" y="4996350"/>
            <a:chExt cx="381000" cy="442675"/>
          </a:xfrm>
        </p:grpSpPr>
        <p:sp>
          <p:nvSpPr>
            <p:cNvPr id="600" name="Google Shape;600;p38"/>
            <p:cNvSpPr/>
            <p:nvPr/>
          </p:nvSpPr>
          <p:spPr>
            <a:xfrm>
              <a:off x="4157400" y="4996350"/>
              <a:ext cx="86725" cy="103200"/>
            </a:xfrm>
            <a:custGeom>
              <a:rect b="b" l="l" r="r" t="t"/>
              <a:pathLst>
                <a:path extrusionOk="0" h="4128" w="3469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972400" y="5048250"/>
              <a:ext cx="381000" cy="390775"/>
            </a:xfrm>
            <a:custGeom>
              <a:rect b="b" l="l" r="r" t="t"/>
              <a:pathLst>
                <a:path extrusionOk="0" h="15631" w="1524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2" name="Google Shape;602;p38"/>
          <p:cNvGrpSpPr/>
          <p:nvPr/>
        </p:nvGrpSpPr>
        <p:grpSpPr>
          <a:xfrm>
            <a:off x="4208969" y="4190817"/>
            <a:ext cx="406451" cy="389885"/>
            <a:chOff x="5241175" y="4959100"/>
            <a:chExt cx="539775" cy="517775"/>
          </a:xfrm>
        </p:grpSpPr>
        <p:sp>
          <p:nvSpPr>
            <p:cNvPr id="603" name="Google Shape;603;p3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9" name="Google Shape;609;p38"/>
          <p:cNvSpPr/>
          <p:nvPr/>
        </p:nvSpPr>
        <p:spPr>
          <a:xfrm>
            <a:off x="4741131" y="4287093"/>
            <a:ext cx="357713" cy="197719"/>
          </a:xfrm>
          <a:custGeom>
            <a:rect b="b" l="l" r="r" t="t"/>
            <a:pathLst>
              <a:path extrusionOk="0" h="10503" w="19002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0" name="Google Shape;610;p38"/>
          <p:cNvGrpSpPr/>
          <p:nvPr/>
        </p:nvGrpSpPr>
        <p:grpSpPr>
          <a:xfrm>
            <a:off x="5296301" y="4248741"/>
            <a:ext cx="260707" cy="299788"/>
            <a:chOff x="6685175" y="5036025"/>
            <a:chExt cx="346225" cy="398125"/>
          </a:xfrm>
        </p:grpSpPr>
        <p:sp>
          <p:nvSpPr>
            <p:cNvPr id="611" name="Google Shape;611;p38"/>
            <p:cNvSpPr/>
            <p:nvPr/>
          </p:nvSpPr>
          <p:spPr>
            <a:xfrm>
              <a:off x="6743800" y="5036025"/>
              <a:ext cx="105650" cy="147775"/>
            </a:xfrm>
            <a:custGeom>
              <a:rect b="b" l="l" r="r" t="t"/>
              <a:pathLst>
                <a:path extrusionOk="0" h="5911" w="4226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6685175" y="5152025"/>
              <a:ext cx="84275" cy="117275"/>
            </a:xfrm>
            <a:custGeom>
              <a:rect b="b" l="l" r="r" t="t"/>
              <a:pathLst>
                <a:path extrusionOk="0" h="4691" w="3371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6871400" y="5038475"/>
              <a:ext cx="105650" cy="145325"/>
            </a:xfrm>
            <a:custGeom>
              <a:rect b="b" l="l" r="r" t="t"/>
              <a:pathLst>
                <a:path extrusionOk="0" h="5813" w="4226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6944050" y="5155700"/>
              <a:ext cx="87350" cy="116025"/>
            </a:xfrm>
            <a:custGeom>
              <a:rect b="b" l="l" r="r" t="t"/>
              <a:pathLst>
                <a:path extrusionOk="0" h="4641" w="3494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6727300" y="5185625"/>
              <a:ext cx="263800" cy="248525"/>
            </a:xfrm>
            <a:custGeom>
              <a:rect b="b" l="l" r="r" t="t"/>
              <a:pathLst>
                <a:path extrusionOk="0" h="9941" w="10552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16" name="Google Shape;616;p38"/>
          <p:cNvGrpSpPr/>
          <p:nvPr/>
        </p:nvGrpSpPr>
        <p:grpSpPr>
          <a:xfrm>
            <a:off x="5978618" y="2410999"/>
            <a:ext cx="432570" cy="421334"/>
            <a:chOff x="5926225" y="921350"/>
            <a:chExt cx="517800" cy="504350"/>
          </a:xfrm>
        </p:grpSpPr>
        <p:sp>
          <p:nvSpPr>
            <p:cNvPr id="617" name="Google Shape;617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619" name="Google Shape;619;p38"/>
          <p:cNvSpPr/>
          <p:nvPr/>
        </p:nvSpPr>
        <p:spPr>
          <a:xfrm>
            <a:off x="6172538" y="264705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0" name="Google Shape;620;p38"/>
          <p:cNvGrpSpPr/>
          <p:nvPr/>
        </p:nvGrpSpPr>
        <p:grpSpPr>
          <a:xfrm>
            <a:off x="6863605" y="2390379"/>
            <a:ext cx="432570" cy="421334"/>
            <a:chOff x="5926225" y="921350"/>
            <a:chExt cx="517800" cy="504350"/>
          </a:xfrm>
        </p:grpSpPr>
        <p:sp>
          <p:nvSpPr>
            <p:cNvPr id="621" name="Google Shape;621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99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99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3" name="Google Shape;623;p38"/>
          <p:cNvSpPr/>
          <p:nvPr/>
        </p:nvSpPr>
        <p:spPr>
          <a:xfrm>
            <a:off x="7057526" y="262643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38100">
            <a:solidFill>
              <a:srgbClr val="6D9E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4" name="Google Shape;624;p38"/>
          <p:cNvGrpSpPr/>
          <p:nvPr/>
        </p:nvGrpSpPr>
        <p:grpSpPr>
          <a:xfrm>
            <a:off x="5978885" y="3139421"/>
            <a:ext cx="1075937" cy="1047989"/>
            <a:chOff x="5926225" y="921350"/>
            <a:chExt cx="517800" cy="504350"/>
          </a:xfrm>
        </p:grpSpPr>
        <p:sp>
          <p:nvSpPr>
            <p:cNvPr id="625" name="Google Shape;625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 cap="flat" cmpd="sng" w="28575">
              <a:solidFill>
                <a:schemeClr val="dk1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 cap="flat" cmpd="sng" w="28575">
              <a:solidFill>
                <a:schemeClr val="dk1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7" name="Google Shape;627;p38"/>
          <p:cNvSpPr/>
          <p:nvPr/>
        </p:nvSpPr>
        <p:spPr>
          <a:xfrm>
            <a:off x="6461198" y="3726518"/>
            <a:ext cx="997288" cy="56337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9525">
            <a:solidFill>
              <a:srgbClr val="6D9EE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38"/>
          <p:cNvSpPr txBox="1"/>
          <p:nvPr/>
        </p:nvSpPr>
        <p:spPr>
          <a:xfrm>
            <a:off x="5867575" y="693075"/>
            <a:ext cx="25920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SlidesCarnival icons are editable shapes</a:t>
            </a: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. 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This means that you can: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2857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Work Sans"/>
              <a:buChar char="●"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Resize them without losing quality.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2857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Work Sans"/>
              <a:buChar char="●"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Change fill color and opacity.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2857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Work Sans"/>
              <a:buChar char="●"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Change line color, width and style</a:t>
            </a:r>
            <a:r>
              <a:rPr lang="en" sz="900">
                <a:latin typeface="Work Sans"/>
                <a:ea typeface="Work Sans"/>
                <a:cs typeface="Work Sans"/>
                <a:sym typeface="Work Sans"/>
              </a:rPr>
              <a:t>.</a:t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Work Sans"/>
                <a:ea typeface="Work Sans"/>
                <a:cs typeface="Work Sans"/>
                <a:sym typeface="Work Sans"/>
              </a:rPr>
              <a:t>Isn’t that nice? :)</a:t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Work Sans"/>
                <a:ea typeface="Work Sans"/>
                <a:cs typeface="Work Sans"/>
                <a:sym typeface="Work Sans"/>
              </a:rPr>
              <a:t>Examples:</a:t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29" name="Google Shape;629;p38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39"/>
          <p:cNvSpPr txBox="1"/>
          <p:nvPr/>
        </p:nvSpPr>
        <p:spPr>
          <a:xfrm>
            <a:off x="2087650" y="9142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Work Sans Light"/>
                <a:ea typeface="Work Sans Light"/>
                <a:cs typeface="Work Sans Light"/>
                <a:sym typeface="Work Sans Light"/>
              </a:rPr>
              <a:t>Now you can use any emoji as an icon!</a:t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Work Sans Light"/>
                <a:ea typeface="Work Sans Light"/>
                <a:cs typeface="Work Sans Light"/>
                <a:sym typeface="Work Sans Light"/>
              </a:rPr>
              <a:t>And of course it resizes without losing quality and you can change the color.</a:t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Work Sans Light"/>
                <a:ea typeface="Work Sans Light"/>
                <a:cs typeface="Work Sans Light"/>
                <a:sym typeface="Work Sans Light"/>
              </a:rPr>
              <a:t>How? Follow Google instructions </a:t>
            </a:r>
            <a:r>
              <a:rPr lang="en" u="sng">
                <a:latin typeface="Work Sans Light"/>
                <a:ea typeface="Work Sans Light"/>
                <a:cs typeface="Work Sans Light"/>
                <a:sym typeface="Work Sans Light"/>
                <a:hlinkClick r:id="rId3"/>
              </a:rPr>
              <a:t>https://twitter.com/googledocs/status/730087240156643328</a:t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635" name="Google Shape;635;p39"/>
          <p:cNvSpPr txBox="1"/>
          <p:nvPr/>
        </p:nvSpPr>
        <p:spPr>
          <a:xfrm>
            <a:off x="731900" y="23742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✋👆👉👍👤👦👧👨👩👪💃🏃💑❤😂😉😋😒😭👶😸🐟🍒🍔💣📌📖🔨🎃🎈🎨🏈🏰🌏🔌🔑</a:t>
            </a:r>
            <a:r>
              <a:rPr b="1" lang="en" sz="2400">
                <a:solidFill>
                  <a:srgbClr val="FFFFFF"/>
                </a:solidFill>
                <a:highlight>
                  <a:srgbClr val="000000"/>
                </a:highlight>
                <a:latin typeface="Work Sans"/>
                <a:ea typeface="Work Sans"/>
                <a:cs typeface="Work Sans"/>
                <a:sym typeface="Work Sans"/>
              </a:rPr>
              <a:t> and many more...</a:t>
            </a:r>
            <a:endParaRPr b="1" sz="2400">
              <a:solidFill>
                <a:srgbClr val="FFFFFF"/>
              </a:solidFill>
              <a:highlight>
                <a:srgbClr val="000000"/>
              </a:highlight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36" name="Google Shape;636;p39"/>
          <p:cNvSpPr txBox="1"/>
          <p:nvPr/>
        </p:nvSpPr>
        <p:spPr>
          <a:xfrm>
            <a:off x="572775" y="8564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600"/>
              <a:t>😉</a:t>
            </a:r>
            <a:endParaRPr sz="9600"/>
          </a:p>
        </p:txBody>
      </p:sp>
      <p:sp>
        <p:nvSpPr>
          <p:cNvPr id="637" name="Google Shape;637;p39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idx="4294967295" type="ctrTitle"/>
          </p:nvPr>
        </p:nvSpPr>
        <p:spPr>
          <a:xfrm>
            <a:off x="685800" y="1507150"/>
            <a:ext cx="3470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Hello!</a:t>
            </a:r>
            <a:endParaRPr sz="7200"/>
          </a:p>
        </p:txBody>
      </p:sp>
      <p:sp>
        <p:nvSpPr>
          <p:cNvPr id="84" name="Google Shape;84;p14"/>
          <p:cNvSpPr txBox="1"/>
          <p:nvPr>
            <p:ph idx="4294967295" type="subTitle"/>
          </p:nvPr>
        </p:nvSpPr>
        <p:spPr>
          <a:xfrm>
            <a:off x="685800" y="2415372"/>
            <a:ext cx="3470400" cy="201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I am Jayden Smith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 am here because I love to give presentations. </a:t>
            </a:r>
            <a:endParaRPr/>
          </a:p>
          <a:p>
            <a:pPr indent="0" lvl="0" mar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 @username</a:t>
            </a:r>
            <a:endParaRPr b="1"/>
          </a:p>
        </p:txBody>
      </p:sp>
      <p:pic>
        <p:nvPicPr>
          <p:cNvPr descr="photo-1434030216411-0b793f4b4173.jpg" id="85" name="Google Shape;8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0075" y="393450"/>
            <a:ext cx="4368875" cy="4368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/>
          <p:nvPr>
            <p:ph type="ctrTitle"/>
          </p:nvPr>
        </p:nvSpPr>
        <p:spPr>
          <a:xfrm>
            <a:off x="1012800" y="2497750"/>
            <a:ext cx="49500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92" name="Google Shape;92;p15"/>
          <p:cNvSpPr txBox="1"/>
          <p:nvPr>
            <p:ph idx="1" type="subTitle"/>
          </p:nvPr>
        </p:nvSpPr>
        <p:spPr>
          <a:xfrm>
            <a:off x="1012800" y="3678252"/>
            <a:ext cx="49500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93" name="Google Shape;93;p15"/>
          <p:cNvSpPr txBox="1"/>
          <p:nvPr/>
        </p:nvSpPr>
        <p:spPr>
          <a:xfrm>
            <a:off x="6219050" y="337750"/>
            <a:ext cx="2232000" cy="19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1</a:t>
            </a:r>
            <a:r>
              <a:rPr b="1" lang="en" sz="96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.</a:t>
            </a:r>
            <a:endParaRPr b="1" sz="9600"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/>
          <p:nvPr>
            <p:ph idx="1" type="body"/>
          </p:nvPr>
        </p:nvSpPr>
        <p:spPr>
          <a:xfrm>
            <a:off x="1804525" y="854775"/>
            <a:ext cx="5152200" cy="35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Quotations are commonly printed as a means of inspiration and to invoke philosophical thoughts from the reader.</a:t>
            </a:r>
            <a:endParaRPr/>
          </a:p>
        </p:txBody>
      </p:sp>
      <p:sp>
        <p:nvSpPr>
          <p:cNvPr id="99" name="Google Shape;99;p16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105" name="Google Shape;105;p17"/>
          <p:cNvSpPr txBox="1"/>
          <p:nvPr>
            <p:ph idx="1" type="body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Here you have a list of items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And some text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But remember not to overload your slides with content</a:t>
            </a:r>
            <a:endParaRPr/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grpSp>
        <p:nvGrpSpPr>
          <p:cNvPr id="106" name="Google Shape;106;p17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</p:grpSpPr>
        <p:sp>
          <p:nvSpPr>
            <p:cNvPr id="107" name="Google Shape;107;p17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7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7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idx="4294967295" type="ctrTitle"/>
          </p:nvPr>
        </p:nvSpPr>
        <p:spPr>
          <a:xfrm>
            <a:off x="685800" y="2573950"/>
            <a:ext cx="5089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rgbClr val="FFFFFF"/>
                </a:solidFill>
              </a:rPr>
              <a:t>BIG CONCEPT</a:t>
            </a:r>
            <a:endParaRPr sz="8000">
              <a:solidFill>
                <a:srgbClr val="FFFFFF"/>
              </a:solidFill>
            </a:endParaRPr>
          </a:p>
        </p:txBody>
      </p:sp>
      <p:sp>
        <p:nvSpPr>
          <p:cNvPr id="116" name="Google Shape;116;p18"/>
          <p:cNvSpPr txBox="1"/>
          <p:nvPr>
            <p:ph idx="4294967295" type="subTitle"/>
          </p:nvPr>
        </p:nvSpPr>
        <p:spPr>
          <a:xfrm>
            <a:off x="685800" y="3411552"/>
            <a:ext cx="5089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Bring the attention of your audience over a key concept using icons or illustrations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7" name="Google Shape;117;p18"/>
          <p:cNvSpPr/>
          <p:nvPr/>
        </p:nvSpPr>
        <p:spPr>
          <a:xfrm>
            <a:off x="7415036" y="2688700"/>
            <a:ext cx="257297" cy="245675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8" name="Google Shape;118;p18"/>
          <p:cNvGrpSpPr/>
          <p:nvPr/>
        </p:nvGrpSpPr>
        <p:grpSpPr>
          <a:xfrm>
            <a:off x="7095409" y="1308801"/>
            <a:ext cx="1102361" cy="1102633"/>
            <a:chOff x="6654650" y="3665275"/>
            <a:chExt cx="409100" cy="409125"/>
          </a:xfrm>
        </p:grpSpPr>
        <p:sp>
          <p:nvSpPr>
            <p:cNvPr id="119" name="Google Shape;119;p18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8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1" name="Google Shape;121;p18"/>
          <p:cNvGrpSpPr/>
          <p:nvPr/>
        </p:nvGrpSpPr>
        <p:grpSpPr>
          <a:xfrm rot="2580127">
            <a:off x="5933413" y="1589550"/>
            <a:ext cx="728298" cy="728371"/>
            <a:chOff x="570875" y="4322250"/>
            <a:chExt cx="443300" cy="443325"/>
          </a:xfrm>
        </p:grpSpPr>
        <p:sp>
          <p:nvSpPr>
            <p:cNvPr id="122" name="Google Shape;122;p18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8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8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8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6" name="Google Shape;126;p18"/>
          <p:cNvSpPr/>
          <p:nvPr/>
        </p:nvSpPr>
        <p:spPr>
          <a:xfrm rot="2466840">
            <a:off x="6273713" y="907482"/>
            <a:ext cx="357493" cy="341346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8"/>
          <p:cNvSpPr/>
          <p:nvPr/>
        </p:nvSpPr>
        <p:spPr>
          <a:xfrm rot="-1609288">
            <a:off x="6796553" y="1122274"/>
            <a:ext cx="257260" cy="245640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8"/>
          <p:cNvSpPr/>
          <p:nvPr/>
        </p:nvSpPr>
        <p:spPr>
          <a:xfrm rot="2926112">
            <a:off x="8197797" y="1932099"/>
            <a:ext cx="192660" cy="183958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8"/>
          <p:cNvSpPr/>
          <p:nvPr/>
        </p:nvSpPr>
        <p:spPr>
          <a:xfrm rot="-1609326">
            <a:off x="7396010" y="699666"/>
            <a:ext cx="173600" cy="165727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8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869150" y="2312925"/>
            <a:ext cx="3594600" cy="213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White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136" name="Google Shape;136;p19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37" name="Google Shape;137;p19"/>
          <p:cNvSpPr txBox="1"/>
          <p:nvPr>
            <p:ph idx="2" type="body"/>
          </p:nvPr>
        </p:nvSpPr>
        <p:spPr>
          <a:xfrm>
            <a:off x="4680228" y="2312925"/>
            <a:ext cx="3594600" cy="213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Black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  <a:endParaRPr/>
          </a:p>
        </p:txBody>
      </p:sp>
      <p:grpSp>
        <p:nvGrpSpPr>
          <p:cNvPr id="138" name="Google Shape;138;p19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</p:grpSpPr>
        <p:sp>
          <p:nvSpPr>
            <p:cNvPr id="139" name="Google Shape;139;p19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9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9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2" name="Google Shape;142;p19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/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48" name="Google Shape;148;p20"/>
          <p:cNvSpPr txBox="1"/>
          <p:nvPr>
            <p:ph idx="1" type="body"/>
          </p:nvPr>
        </p:nvSpPr>
        <p:spPr>
          <a:xfrm>
            <a:off x="869150" y="2312925"/>
            <a:ext cx="2366400" cy="20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Yellow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149" name="Google Shape;149;p20"/>
          <p:cNvSpPr txBox="1"/>
          <p:nvPr>
            <p:ph idx="2" type="body"/>
          </p:nvPr>
        </p:nvSpPr>
        <p:spPr>
          <a:xfrm>
            <a:off x="3356739" y="2312925"/>
            <a:ext cx="2366400" cy="20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Blue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50" name="Google Shape;150;p20"/>
          <p:cNvSpPr txBox="1"/>
          <p:nvPr>
            <p:ph idx="3" type="body"/>
          </p:nvPr>
        </p:nvSpPr>
        <p:spPr>
          <a:xfrm>
            <a:off x="5844329" y="2312925"/>
            <a:ext cx="2366400" cy="20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latin typeface="Work Sans"/>
                <a:ea typeface="Work Sans"/>
                <a:cs typeface="Work Sans"/>
                <a:sym typeface="Work Sans"/>
              </a:rPr>
              <a:t>Red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1" name="Google Shape;151;p20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</p:grpSpPr>
        <p:sp>
          <p:nvSpPr>
            <p:cNvPr id="152" name="Google Shape;152;p20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20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20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5" name="Google Shape;155;p20"/>
          <p:cNvSpPr txBox="1"/>
          <p:nvPr>
            <p:ph idx="12" type="sldNum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Jacquenett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